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</p:sldMasterIdLst>
  <p:notesMasterIdLst>
    <p:notesMasterId r:id="rId39"/>
  </p:notesMasterIdLst>
  <p:handoutMasterIdLst>
    <p:handoutMasterId r:id="rId40"/>
  </p:handoutMasterIdLst>
  <p:sldIdLst>
    <p:sldId id="527" r:id="rId5"/>
    <p:sldId id="495" r:id="rId6"/>
    <p:sldId id="496" r:id="rId7"/>
    <p:sldId id="497" r:id="rId8"/>
    <p:sldId id="498" r:id="rId9"/>
    <p:sldId id="499" r:id="rId10"/>
    <p:sldId id="500" r:id="rId11"/>
    <p:sldId id="501" r:id="rId12"/>
    <p:sldId id="502" r:id="rId13"/>
    <p:sldId id="503" r:id="rId14"/>
    <p:sldId id="504" r:id="rId15"/>
    <p:sldId id="526" r:id="rId16"/>
    <p:sldId id="505" r:id="rId17"/>
    <p:sldId id="506" r:id="rId18"/>
    <p:sldId id="507" r:id="rId19"/>
    <p:sldId id="508" r:id="rId20"/>
    <p:sldId id="509" r:id="rId21"/>
    <p:sldId id="510" r:id="rId22"/>
    <p:sldId id="511" r:id="rId23"/>
    <p:sldId id="512" r:id="rId24"/>
    <p:sldId id="513" r:id="rId25"/>
    <p:sldId id="514" r:id="rId26"/>
    <p:sldId id="515" r:id="rId27"/>
    <p:sldId id="516" r:id="rId28"/>
    <p:sldId id="517" r:id="rId29"/>
    <p:sldId id="518" r:id="rId30"/>
    <p:sldId id="519" r:id="rId31"/>
    <p:sldId id="520" r:id="rId32"/>
    <p:sldId id="521" r:id="rId33"/>
    <p:sldId id="522" r:id="rId34"/>
    <p:sldId id="523" r:id="rId35"/>
    <p:sldId id="524" r:id="rId36"/>
    <p:sldId id="525" r:id="rId37"/>
    <p:sldId id="528" r:id="rId38"/>
  </p:sldIdLst>
  <p:sldSz cx="12192000" cy="6858000"/>
  <p:notesSz cx="9926638" cy="67976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497B0"/>
    <a:srgbClr val="FFFFFF"/>
    <a:srgbClr val="FCF9EA"/>
    <a:srgbClr val="007339"/>
    <a:srgbClr val="FFA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940675A-B579-460E-94D1-54222C63F5D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Střední styl 3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6247" autoAdjust="0"/>
  </p:normalViewPr>
  <p:slideViewPr>
    <p:cSldViewPr snapToGrid="0">
      <p:cViewPr varScale="1">
        <p:scale>
          <a:sx n="103" d="100"/>
          <a:sy n="103" d="100"/>
        </p:scale>
        <p:origin x="828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388"/>
    </p:cViewPr>
  </p:sorterViewPr>
  <p:notesViewPr>
    <p:cSldViewPr snapToGrid="0">
      <p:cViewPr varScale="1">
        <p:scale>
          <a:sx n="81" d="100"/>
          <a:sy n="81" d="100"/>
        </p:scale>
        <p:origin x="296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AAA8C26C-A5C7-FEBB-5817-23C01B253BD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ED14BA7B-26B5-E96E-C8C9-7588E7704A8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7E867F-565A-4AA7-8E4F-4FA570E673F5}" type="datetimeFigureOut">
              <a:rPr lang="cs-CZ" smtClean="0"/>
              <a:t>13.07.2026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483ED85-3746-16C5-9929-AFA9A18280C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233FDE4-5845-9F64-3FC8-F0AADA7220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2B730F-E924-46DB-AD1A-0FB56D0354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0250086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141" userDrawn="1">
          <p15:clr>
            <a:srgbClr val="F26B43"/>
          </p15:clr>
        </p15:guide>
        <p15:guide id="2" pos="3127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DEE7B8BB-D9D6-467F-9994-F012167BAEAE}" type="datetimeFigureOut">
              <a:rPr lang="cs-CZ" smtClean="0"/>
              <a:pPr/>
              <a:t>13.07.2026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2924175" y="849313"/>
            <a:ext cx="4078288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92664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D658EE2B-939F-47CD-9BC5-5FD16CEF397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5218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063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2184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3598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94714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053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id="{DB3177F5-37BE-A64A-9744-6571C4C77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000" y="2761200"/>
            <a:ext cx="5400000" cy="19188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8" name="Podnadpis 2">
            <a:extLst>
              <a:ext uri="{FF2B5EF4-FFF2-40B4-BE49-F238E27FC236}">
                <a16:creationId xmlns:a16="http://schemas.microsoft.com/office/drawing/2014/main" id="{B596686E-74CD-B7D7-C082-E9ADDDF03A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00000" y="4888800"/>
            <a:ext cx="5400000" cy="1224000"/>
          </a:xfrm>
        </p:spPr>
        <p:txBody>
          <a:bodyPr/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348E601-3A68-BEB0-2F6A-B7D30C11C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Datum (upravte přes Vložení / Záhlaví a zápatí)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35050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404" userDrawn="1">
          <p15:clr>
            <a:srgbClr val="9FCC3B"/>
          </p15:clr>
        </p15:guide>
        <p15:guide id="2" pos="431" userDrawn="1">
          <p15:clr>
            <a:srgbClr val="9FCC3B"/>
          </p15:clr>
        </p15:guide>
        <p15:guide id="3" orient="horz" pos="1394" userDrawn="1">
          <p15:clr>
            <a:srgbClr val="9FCC3B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 s delším text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id="{DB3177F5-37BE-A64A-9744-6571C4C77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0" y="2761200"/>
            <a:ext cx="6300000" cy="19188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8" name="Podnadpis 2">
            <a:extLst>
              <a:ext uri="{FF2B5EF4-FFF2-40B4-BE49-F238E27FC236}">
                <a16:creationId xmlns:a16="http://schemas.microsoft.com/office/drawing/2014/main" id="{B596686E-74CD-B7D7-C082-E9ADDDF03A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0" y="4888800"/>
            <a:ext cx="6300000" cy="1224000"/>
          </a:xfrm>
        </p:spPr>
        <p:txBody>
          <a:bodyPr/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CD2CC73D-76C0-1917-DEDC-C9EFC4A597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00000" y="6300000"/>
            <a:ext cx="2700000" cy="365125"/>
          </a:xfrm>
        </p:spPr>
        <p:txBody>
          <a:bodyPr/>
          <a:lstStyle/>
          <a:p>
            <a:r>
              <a:rPr lang="cs-CZ"/>
              <a:t>Datum (upravte přes Vložení / Záhlaví a zápatí)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27972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431" userDrawn="1">
          <p15:clr>
            <a:srgbClr val="9FCC3B"/>
          </p15:clr>
        </p15:guide>
        <p15:guide id="2" orient="horz" pos="404" userDrawn="1">
          <p15:clr>
            <a:srgbClr val="9FCC3B"/>
          </p15:clr>
        </p15:guide>
        <p15:guide id="3" orient="horz" pos="1394" userDrawn="1">
          <p15:clr>
            <a:srgbClr val="9FCC3B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 s fotkou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id="{DB3177F5-37BE-A64A-9744-6571C4C77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2761200"/>
            <a:ext cx="5400000" cy="19188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8" name="Podnadpis 2">
            <a:extLst>
              <a:ext uri="{FF2B5EF4-FFF2-40B4-BE49-F238E27FC236}">
                <a16:creationId xmlns:a16="http://schemas.microsoft.com/office/drawing/2014/main" id="{B596686E-74CD-B7D7-C082-E9ADDDF03A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4000" y="4888800"/>
            <a:ext cx="5400000" cy="1224000"/>
          </a:xfrm>
        </p:spPr>
        <p:txBody>
          <a:bodyPr/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CE0F9676-5C40-033F-474E-7E508A59CAB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286501" y="0"/>
            <a:ext cx="5905499" cy="6858000"/>
          </a:xfrm>
        </p:spPr>
        <p:txBody>
          <a:bodyPr/>
          <a:lstStyle>
            <a:lvl1pPr>
              <a:buClr>
                <a:schemeClr val="tx1"/>
              </a:buClr>
              <a:defRPr/>
            </a:lvl1pPr>
          </a:lstStyle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F5FE756-8644-D8B8-4022-091220509D03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684000" y="6300000"/>
            <a:ext cx="2700000" cy="365125"/>
          </a:xfrm>
        </p:spPr>
        <p:txBody>
          <a:bodyPr/>
          <a:lstStyle/>
          <a:p>
            <a:r>
              <a:rPr lang="cs-CZ"/>
              <a:t>Datum (upravte přes Vložení / Záhlaví a zápatí)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19136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404" userDrawn="1">
          <p15:clr>
            <a:srgbClr val="9FCC3B"/>
          </p15:clr>
        </p15:guide>
        <p15:guide id="2" pos="431" userDrawn="1">
          <p15:clr>
            <a:srgbClr val="9FCC3B"/>
          </p15:clr>
        </p15:guide>
        <p15:guide id="3" orient="horz" pos="1394" userDrawn="1">
          <p15:clr>
            <a:srgbClr val="9FCC3B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snova 1 sloup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>
            <a:extLst>
              <a:ext uri="{FF2B5EF4-FFF2-40B4-BE49-F238E27FC236}">
                <a16:creationId xmlns:a16="http://schemas.microsoft.com/office/drawing/2014/main" id="{1490C522-C925-C77C-7C4E-7BC98F13B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4000"/>
          </a:xfrm>
        </p:spPr>
        <p:txBody>
          <a:bodyPr>
            <a:noAutofit/>
          </a:bodyPr>
          <a:lstStyle>
            <a:lvl1pPr>
              <a:defRPr sz="37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7" name="Zástupný text 8">
            <a:extLst>
              <a:ext uri="{FF2B5EF4-FFF2-40B4-BE49-F238E27FC236}">
                <a16:creationId xmlns:a16="http://schemas.microsoft.com/office/drawing/2014/main" id="{AC8A706E-E9A3-A0E6-C16A-E72E96C43B0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4000" y="1243809"/>
            <a:ext cx="9900000" cy="77256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9D47863E-F6CF-17A2-6CBC-A703D83C3A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20000" y="2278068"/>
            <a:ext cx="8964000" cy="3960000"/>
          </a:xfrm>
        </p:spPr>
        <p:txBody>
          <a:bodyPr/>
          <a:lstStyle>
            <a:lvl1pPr marL="541338" indent="-541338">
              <a:buNone/>
              <a:defRPr/>
            </a:lvl1pPr>
            <a:lvl2pPr marL="540000" indent="0">
              <a:buNone/>
              <a:defRPr sz="1500">
                <a:solidFill>
                  <a:schemeClr val="accent2"/>
                </a:solidFill>
              </a:defRPr>
            </a:lvl2pPr>
            <a:lvl3pPr marL="756000" indent="-215900">
              <a:defRPr>
                <a:solidFill>
                  <a:schemeClr val="accent1"/>
                </a:solidFill>
              </a:defRPr>
            </a:lvl3pPr>
            <a:lvl4pPr marL="972000" indent="-215900">
              <a:defRPr sz="1200">
                <a:solidFill>
                  <a:schemeClr val="tx1"/>
                </a:solidFill>
              </a:defRPr>
            </a:lvl4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84378C4-5C3D-CB3C-93A0-9AED7562CDA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</p:spTree>
    <p:extLst>
      <p:ext uri="{BB962C8B-B14F-4D97-AF65-F5344CB8AC3E}">
        <p14:creationId xmlns:p14="http://schemas.microsoft.com/office/powerpoint/2010/main" val="36136550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007" userDrawn="1">
          <p15:clr>
            <a:srgbClr val="FBAE40"/>
          </p15:clr>
        </p15:guide>
        <p15:guide id="2" pos="6677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snova 2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>
            <a:extLst>
              <a:ext uri="{FF2B5EF4-FFF2-40B4-BE49-F238E27FC236}">
                <a16:creationId xmlns:a16="http://schemas.microsoft.com/office/drawing/2014/main" id="{1490C522-C925-C77C-7C4E-7BC98F13B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4000"/>
          </a:xfrm>
        </p:spPr>
        <p:txBody>
          <a:bodyPr>
            <a:noAutofit/>
          </a:bodyPr>
          <a:lstStyle>
            <a:lvl1pPr>
              <a:defRPr sz="37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7" name="Zástupný text 8">
            <a:extLst>
              <a:ext uri="{FF2B5EF4-FFF2-40B4-BE49-F238E27FC236}">
                <a16:creationId xmlns:a16="http://schemas.microsoft.com/office/drawing/2014/main" id="{AC8A706E-E9A3-A0E6-C16A-E72E96C43B0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4000" y="1243809"/>
            <a:ext cx="9900000" cy="77256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9D47863E-F6CF-17A2-6CBC-A703D83C3A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19999" y="2278068"/>
            <a:ext cx="4176000" cy="3960000"/>
          </a:xfrm>
        </p:spPr>
        <p:txBody>
          <a:bodyPr/>
          <a:lstStyle>
            <a:lvl1pPr marL="541338" indent="-541338">
              <a:buNone/>
              <a:defRPr/>
            </a:lvl1pPr>
            <a:lvl2pPr marL="540000" indent="0">
              <a:buNone/>
              <a:defRPr sz="1500">
                <a:solidFill>
                  <a:schemeClr val="accent2"/>
                </a:solidFill>
              </a:defRPr>
            </a:lvl2pPr>
            <a:lvl3pPr marL="756000" indent="-215900">
              <a:defRPr>
                <a:solidFill>
                  <a:schemeClr val="accent1"/>
                </a:solidFill>
              </a:defRPr>
            </a:lvl3pPr>
            <a:lvl4pPr marL="972000" indent="-215900">
              <a:defRPr sz="1200">
                <a:solidFill>
                  <a:schemeClr val="tx1"/>
                </a:solidFill>
              </a:defRPr>
            </a:lvl4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361E6238-91D7-F301-8E55-3A3882F42349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6408000" y="2278068"/>
            <a:ext cx="4176000" cy="3960000"/>
          </a:xfrm>
        </p:spPr>
        <p:txBody>
          <a:bodyPr/>
          <a:lstStyle>
            <a:lvl1pPr marL="541338" indent="-541338">
              <a:buNone/>
              <a:defRPr/>
            </a:lvl1pPr>
            <a:lvl2pPr marL="540000" indent="0">
              <a:buNone/>
              <a:defRPr sz="1500">
                <a:solidFill>
                  <a:schemeClr val="accent2"/>
                </a:solidFill>
              </a:defRPr>
            </a:lvl2pPr>
            <a:lvl3pPr marL="756000" indent="-215900">
              <a:defRPr>
                <a:solidFill>
                  <a:schemeClr val="accent1"/>
                </a:solidFill>
              </a:defRPr>
            </a:lvl3pPr>
            <a:lvl4pPr marL="972000" indent="-215900">
              <a:defRPr sz="1200">
                <a:solidFill>
                  <a:schemeClr val="tx1"/>
                </a:solidFill>
              </a:defRPr>
            </a:lvl4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84378C4-5C3D-CB3C-93A0-9AED7562CDA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</p:spTree>
    <p:extLst>
      <p:ext uri="{BB962C8B-B14F-4D97-AF65-F5344CB8AC3E}">
        <p14:creationId xmlns:p14="http://schemas.microsoft.com/office/powerpoint/2010/main" val="239770029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 - velké písm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4000"/>
          </a:xfrm>
        </p:spPr>
        <p:txBody>
          <a:bodyPr>
            <a:noAutofit/>
          </a:bodyPr>
          <a:lstStyle>
            <a:lvl1pPr>
              <a:defRPr sz="37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5" name="Zástupný text 8">
            <a:extLst>
              <a:ext uri="{FF2B5EF4-FFF2-40B4-BE49-F238E27FC236}">
                <a16:creationId xmlns:a16="http://schemas.microsoft.com/office/drawing/2014/main" id="{7B7A5E06-BCD6-3357-ACF2-95D5AE1402E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4000" y="1243809"/>
            <a:ext cx="9900000" cy="77256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11" name="Zástupný obsah 6">
            <a:extLst>
              <a:ext uri="{FF2B5EF4-FFF2-40B4-BE49-F238E27FC236}">
                <a16:creationId xmlns:a16="http://schemas.microsoft.com/office/drawing/2014/main" id="{EE7BA1AA-D543-683C-6B9D-B21C908CD7FF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619250" y="2278063"/>
            <a:ext cx="8964613" cy="3959225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C4B0A8A-B9A5-99F8-390C-83BC4F59D375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  <p:sp>
        <p:nvSpPr>
          <p:cNvPr id="10" name="Zástupný symbol pro číslo snímku 9">
            <a:extLst>
              <a:ext uri="{FF2B5EF4-FFF2-40B4-BE49-F238E27FC236}">
                <a16:creationId xmlns:a16="http://schemas.microsoft.com/office/drawing/2014/main" id="{B9E4B5D2-57D2-14C0-0940-03F0BF7449B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07D6E4F9-75C1-49AC-A1AF-83A9244DC0E5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9791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1275" userDrawn="1">
          <p15:clr>
            <a:srgbClr val="FBAE40"/>
          </p15:clr>
        </p15:guide>
        <p15:guide id="2" orient="horz" pos="1434" userDrawn="1">
          <p15:clr>
            <a:srgbClr val="FBAE40"/>
          </p15:clr>
        </p15:guide>
        <p15:guide id="3" pos="1001" userDrawn="1">
          <p15:clr>
            <a:srgbClr val="FBAE40"/>
          </p15:clr>
        </p15:guide>
        <p15:guide id="4" pos="6672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 - malé písm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4000"/>
          </a:xfrm>
        </p:spPr>
        <p:txBody>
          <a:bodyPr>
            <a:noAutofit/>
          </a:bodyPr>
          <a:lstStyle>
            <a:lvl1pPr>
              <a:defRPr sz="37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5" name="Zástupný text 8">
            <a:extLst>
              <a:ext uri="{FF2B5EF4-FFF2-40B4-BE49-F238E27FC236}">
                <a16:creationId xmlns:a16="http://schemas.microsoft.com/office/drawing/2014/main" id="{7B7A5E06-BCD6-3357-ACF2-95D5AE1402E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4000" y="1243809"/>
            <a:ext cx="9900000" cy="77256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5793146E-D387-C54F-59C0-FDE8D36DC3D0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619250" y="2278063"/>
            <a:ext cx="8964613" cy="3959225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33C97833-0A43-B588-8F3A-56E294A263D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64DD3D7-A6DB-6455-5869-D994C158120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07D6E4F9-75C1-49AC-A1AF-83A9244DC0E5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98057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1281" userDrawn="1">
          <p15:clr>
            <a:srgbClr val="FBAE40"/>
          </p15:clr>
        </p15:guide>
        <p15:guide id="2" orient="horz" pos="1426" userDrawn="1">
          <p15:clr>
            <a:srgbClr val="FBAE40"/>
          </p15:clr>
        </p15:guide>
        <p15:guide id="3" pos="1007" userDrawn="1">
          <p15:clr>
            <a:srgbClr val="FBAE40"/>
          </p15:clr>
        </p15:guide>
        <p15:guide id="4" pos="6677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ředělový snímek s nadpis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28F01772-61CF-46B0-EE02-95A0FE3EA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2768400"/>
            <a:ext cx="9900000" cy="20736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AD4D042D-A96D-780B-380D-90B6A4963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</p:spTree>
    <p:extLst>
      <p:ext uri="{BB962C8B-B14F-4D97-AF65-F5344CB8AC3E}">
        <p14:creationId xmlns:p14="http://schemas.microsoft.com/office/powerpoint/2010/main" val="9057920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4000"/>
          </a:xfrm>
        </p:spPr>
        <p:txBody>
          <a:bodyPr>
            <a:noAutofit/>
          </a:bodyPr>
          <a:lstStyle>
            <a:lvl1pPr>
              <a:defRPr sz="37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4" name="Zástupný text 8">
            <a:extLst>
              <a:ext uri="{FF2B5EF4-FFF2-40B4-BE49-F238E27FC236}">
                <a16:creationId xmlns:a16="http://schemas.microsoft.com/office/drawing/2014/main" id="{B2972142-5947-7CE2-87C4-76273AB9A1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4000" y="1243809"/>
            <a:ext cx="9900000" cy="77256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11" name="Zástupný obsah 10">
            <a:extLst>
              <a:ext uri="{FF2B5EF4-FFF2-40B4-BE49-F238E27FC236}">
                <a16:creationId xmlns:a16="http://schemas.microsoft.com/office/drawing/2014/main" id="{C4D8B83D-4F13-73F1-A6FB-F2D3FDE26A43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684000" y="2278069"/>
            <a:ext cx="5277600" cy="3960000"/>
          </a:xfrm>
        </p:spPr>
        <p:txBody>
          <a:bodyPr/>
          <a:lstStyle>
            <a:lvl2pPr marL="288000" indent="-288000">
              <a:defRPr/>
            </a:lvl2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12" name="Zástupný obsah 10">
            <a:extLst>
              <a:ext uri="{FF2B5EF4-FFF2-40B4-BE49-F238E27FC236}">
                <a16:creationId xmlns:a16="http://schemas.microsoft.com/office/drawing/2014/main" id="{66312AE8-F8DA-9BE0-CDEA-EBB8AC1D28A4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6220799" y="2278069"/>
            <a:ext cx="5277600" cy="3960000"/>
          </a:xfrm>
        </p:spPr>
        <p:txBody>
          <a:bodyPr/>
          <a:lstStyle>
            <a:lvl2pPr marL="288000" indent="-288000">
              <a:defRPr/>
            </a:lvl2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E0028AA-8191-8AC0-CA9B-E9E97C481F6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C4A29AD-99A7-0114-9205-C9A17DF2295D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0584000" y="6300000"/>
            <a:ext cx="914399" cy="365125"/>
          </a:xfrm>
        </p:spPr>
        <p:txBody>
          <a:bodyPr/>
          <a:lstStyle/>
          <a:p>
            <a:fld id="{1CF5A12E-3DFE-4C3E-9036-7893F29C52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07474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64" userDrawn="1">
          <p15:clr>
            <a:srgbClr val="FBAE40"/>
          </p15:clr>
        </p15:guide>
        <p15:guide id="2" pos="3903" userDrawn="1">
          <p15:clr>
            <a:srgbClr val="FBAE40"/>
          </p15:clr>
        </p15:guide>
        <p15:guide id="3" orient="horz" pos="1281" userDrawn="1">
          <p15:clr>
            <a:srgbClr val="FBAE40"/>
          </p15:clr>
        </p15:guide>
        <p15:guide id="4" orient="horz" pos="142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ři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3600" cy="59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5" name="Zástupný text 8">
            <a:extLst>
              <a:ext uri="{FF2B5EF4-FFF2-40B4-BE49-F238E27FC236}">
                <a16:creationId xmlns:a16="http://schemas.microsoft.com/office/drawing/2014/main" id="{79AB1A28-726C-70D7-6F65-D304F6CA8EF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84000" y="1243809"/>
            <a:ext cx="9900000" cy="77256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A470DB23-02F9-7A0D-0BE3-B7B3966762C1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684000" y="2278069"/>
            <a:ext cx="3384000" cy="3960000"/>
          </a:xfrm>
        </p:spPr>
        <p:txBody>
          <a:bodyPr/>
          <a:lstStyle>
            <a:lvl2pPr marL="288000" indent="-288000">
              <a:defRPr/>
            </a:lvl2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8" name="Zástupný obsah 5">
            <a:extLst>
              <a:ext uri="{FF2B5EF4-FFF2-40B4-BE49-F238E27FC236}">
                <a16:creationId xmlns:a16="http://schemas.microsoft.com/office/drawing/2014/main" id="{34622E57-4DBB-EC34-C3CF-564E6511DEFC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399199" y="2278069"/>
            <a:ext cx="3384000" cy="3960000"/>
          </a:xfrm>
        </p:spPr>
        <p:txBody>
          <a:bodyPr/>
          <a:lstStyle>
            <a:lvl2pPr marL="288000" indent="-288000">
              <a:defRPr/>
            </a:lvl2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9" name="Zástupný obsah 5">
            <a:extLst>
              <a:ext uri="{FF2B5EF4-FFF2-40B4-BE49-F238E27FC236}">
                <a16:creationId xmlns:a16="http://schemas.microsoft.com/office/drawing/2014/main" id="{DB9075DF-D594-9AF7-F5CE-1A9B3B43E33D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8114399" y="2278069"/>
            <a:ext cx="3384000" cy="3960000"/>
          </a:xfrm>
        </p:spPr>
        <p:txBody>
          <a:bodyPr/>
          <a:lstStyle>
            <a:lvl2pPr marL="288000" indent="-288000">
              <a:defRPr/>
            </a:lvl2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13" name="Zástupný symbol pro zápatí 12">
            <a:extLst>
              <a:ext uri="{FF2B5EF4-FFF2-40B4-BE49-F238E27FC236}">
                <a16:creationId xmlns:a16="http://schemas.microsoft.com/office/drawing/2014/main" id="{1A8F4358-2A52-2A18-7EDD-D3ECE711529B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  <p:sp>
        <p:nvSpPr>
          <p:cNvPr id="14" name="Zástupný symbol pro číslo snímku 13">
            <a:extLst>
              <a:ext uri="{FF2B5EF4-FFF2-40B4-BE49-F238E27FC236}">
                <a16:creationId xmlns:a16="http://schemas.microsoft.com/office/drawing/2014/main" id="{20237B32-11C6-7270-3AEA-E7E23F49ED8D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10584000" y="6300000"/>
            <a:ext cx="914399" cy="365125"/>
          </a:xfrm>
        </p:spPr>
        <p:txBody>
          <a:bodyPr/>
          <a:lstStyle/>
          <a:p>
            <a:fld id="{1CF5A12E-3DFE-4C3E-9036-7893F29C52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56703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81" userDrawn="1">
          <p15:clr>
            <a:srgbClr val="FBAE40"/>
          </p15:clr>
        </p15:guide>
        <p15:guide id="2" pos="5106" userDrawn="1">
          <p15:clr>
            <a:srgbClr val="FBAE40"/>
          </p15:clr>
        </p15:guide>
        <p15:guide id="3" pos="4910" userDrawn="1">
          <p15:clr>
            <a:srgbClr val="FBAE40"/>
          </p15:clr>
        </p15:guide>
        <p15:guide id="4" pos="2757" userDrawn="1">
          <p15:clr>
            <a:srgbClr val="FBAE40"/>
          </p15:clr>
        </p15:guide>
        <p15:guide id="5" pos="2572" userDrawn="1">
          <p15:clr>
            <a:srgbClr val="FBAE40"/>
          </p15:clr>
        </p15:guide>
        <p15:guide id="7" orient="horz" pos="1426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ři sloupce s pozad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9" name="Zástupný text 8">
            <a:extLst>
              <a:ext uri="{FF2B5EF4-FFF2-40B4-BE49-F238E27FC236}">
                <a16:creationId xmlns:a16="http://schemas.microsoft.com/office/drawing/2014/main" id="{6F99AF0C-D583-5D11-E4A5-C93DED75A4D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4000" y="1243809"/>
            <a:ext cx="9900000" cy="77256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5" name="Zástupný obsah 5">
            <a:extLst>
              <a:ext uri="{FF2B5EF4-FFF2-40B4-BE49-F238E27FC236}">
                <a16:creationId xmlns:a16="http://schemas.microsoft.com/office/drawing/2014/main" id="{7A34AA89-518C-D6AC-CDB3-0DE9D45730B6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684000" y="2278069"/>
            <a:ext cx="3384000" cy="3960000"/>
          </a:xfrm>
          <a:solidFill>
            <a:schemeClr val="accent1"/>
          </a:solidFill>
        </p:spPr>
        <p:txBody>
          <a:bodyPr lIns="180000" tIns="180000" rIns="144000" bIns="72000"/>
          <a:lstStyle>
            <a:lvl1pPr marL="216000" indent="-216000">
              <a:defRPr sz="1500">
                <a:solidFill>
                  <a:schemeClr val="bg1"/>
                </a:solidFill>
              </a:defRPr>
            </a:lvl1pPr>
            <a:lvl2pPr marL="216000">
              <a:defRPr sz="1500">
                <a:solidFill>
                  <a:schemeClr val="bg1"/>
                </a:solidFill>
              </a:defRPr>
            </a:lvl2pPr>
            <a:lvl3pPr marL="648000">
              <a:defRPr sz="1200">
                <a:solidFill>
                  <a:schemeClr val="accent3"/>
                </a:solidFill>
              </a:defRPr>
            </a:lvl3pPr>
            <a:lvl4pPr marL="864000">
              <a:defRPr sz="1200">
                <a:solidFill>
                  <a:schemeClr val="bg1"/>
                </a:solidFill>
              </a:defRPr>
            </a:lvl4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</p:txBody>
      </p:sp>
      <p:sp>
        <p:nvSpPr>
          <p:cNvPr id="14" name="Zástupný obsah 5">
            <a:extLst>
              <a:ext uri="{FF2B5EF4-FFF2-40B4-BE49-F238E27FC236}">
                <a16:creationId xmlns:a16="http://schemas.microsoft.com/office/drawing/2014/main" id="{F5C06968-058F-D011-06D6-01032E89CEFD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4399200" y="2278069"/>
            <a:ext cx="3384000" cy="3960000"/>
          </a:xfrm>
          <a:solidFill>
            <a:schemeClr val="accent1"/>
          </a:solidFill>
        </p:spPr>
        <p:txBody>
          <a:bodyPr lIns="180000" tIns="180000" rIns="144000" bIns="72000"/>
          <a:lstStyle>
            <a:lvl1pPr marL="216000" indent="-216000">
              <a:defRPr sz="1500">
                <a:solidFill>
                  <a:schemeClr val="bg1"/>
                </a:solidFill>
              </a:defRPr>
            </a:lvl1pPr>
            <a:lvl2pPr marL="216000">
              <a:defRPr sz="1500">
                <a:solidFill>
                  <a:schemeClr val="bg1"/>
                </a:solidFill>
              </a:defRPr>
            </a:lvl2pPr>
            <a:lvl3pPr marL="648000">
              <a:defRPr sz="1200">
                <a:solidFill>
                  <a:schemeClr val="accent3"/>
                </a:solidFill>
              </a:defRPr>
            </a:lvl3pPr>
            <a:lvl4pPr marL="864000">
              <a:defRPr sz="1200">
                <a:solidFill>
                  <a:schemeClr val="bg1"/>
                </a:solidFill>
              </a:defRPr>
            </a:lvl4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</p:txBody>
      </p:sp>
      <p:sp>
        <p:nvSpPr>
          <p:cNvPr id="15" name="Zástupný obsah 5">
            <a:extLst>
              <a:ext uri="{FF2B5EF4-FFF2-40B4-BE49-F238E27FC236}">
                <a16:creationId xmlns:a16="http://schemas.microsoft.com/office/drawing/2014/main" id="{98355326-2F70-4A4F-590D-CC40624BFECC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8114399" y="2278069"/>
            <a:ext cx="3384000" cy="3960000"/>
          </a:xfrm>
          <a:solidFill>
            <a:schemeClr val="accent1"/>
          </a:solidFill>
        </p:spPr>
        <p:txBody>
          <a:bodyPr lIns="180000" tIns="180000" rIns="144000" bIns="72000"/>
          <a:lstStyle>
            <a:lvl1pPr marL="216000" indent="-216000">
              <a:defRPr sz="1500">
                <a:solidFill>
                  <a:schemeClr val="bg1"/>
                </a:solidFill>
              </a:defRPr>
            </a:lvl1pPr>
            <a:lvl2pPr marL="216000">
              <a:defRPr sz="1500">
                <a:solidFill>
                  <a:schemeClr val="bg1"/>
                </a:solidFill>
              </a:defRPr>
            </a:lvl2pPr>
            <a:lvl3pPr marL="648000">
              <a:defRPr sz="1200">
                <a:solidFill>
                  <a:schemeClr val="accent3"/>
                </a:solidFill>
              </a:defRPr>
            </a:lvl3pPr>
            <a:lvl4pPr marL="864000">
              <a:defRPr sz="1200">
                <a:solidFill>
                  <a:schemeClr val="bg1"/>
                </a:solidFill>
              </a:defRPr>
            </a:lvl4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</p:txBody>
      </p:sp>
      <p:sp>
        <p:nvSpPr>
          <p:cNvPr id="12" name="Zástupný symbol pro zápatí 11">
            <a:extLst>
              <a:ext uri="{FF2B5EF4-FFF2-40B4-BE49-F238E27FC236}">
                <a16:creationId xmlns:a16="http://schemas.microsoft.com/office/drawing/2014/main" id="{D557F747-0911-C7A1-CF9E-8B93A0D34E4F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  <p:sp>
        <p:nvSpPr>
          <p:cNvPr id="13" name="Zástupný symbol pro číslo snímku 12">
            <a:extLst>
              <a:ext uri="{FF2B5EF4-FFF2-40B4-BE49-F238E27FC236}">
                <a16:creationId xmlns:a16="http://schemas.microsoft.com/office/drawing/2014/main" id="{9EE5B781-3009-59D3-CA15-ABA5CF8E6A1A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10584000" y="6300000"/>
            <a:ext cx="914399" cy="365125"/>
          </a:xfrm>
        </p:spPr>
        <p:txBody>
          <a:bodyPr/>
          <a:lstStyle/>
          <a:p>
            <a:fld id="{1CF5A12E-3DFE-4C3E-9036-7893F29C52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44571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ři sloupce s pozadím a šip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9" name="Zástupný text 8">
            <a:extLst>
              <a:ext uri="{FF2B5EF4-FFF2-40B4-BE49-F238E27FC236}">
                <a16:creationId xmlns:a16="http://schemas.microsoft.com/office/drawing/2014/main" id="{6F99AF0C-D583-5D11-E4A5-C93DED75A4D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4000" y="1243809"/>
            <a:ext cx="9900000" cy="77256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4" name="Zástupný obsah 5">
            <a:extLst>
              <a:ext uri="{FF2B5EF4-FFF2-40B4-BE49-F238E27FC236}">
                <a16:creationId xmlns:a16="http://schemas.microsoft.com/office/drawing/2014/main" id="{54483967-348E-1705-D735-D2E72F6E9E54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684000" y="2278069"/>
            <a:ext cx="3106800" cy="3960000"/>
          </a:xfrm>
          <a:solidFill>
            <a:schemeClr val="accent1"/>
          </a:solidFill>
        </p:spPr>
        <p:txBody>
          <a:bodyPr lIns="180000" tIns="180000" rIns="144000" bIns="72000"/>
          <a:lstStyle>
            <a:lvl1pPr marL="216000" indent="-216000">
              <a:defRPr sz="1500">
                <a:solidFill>
                  <a:schemeClr val="bg1"/>
                </a:solidFill>
              </a:defRPr>
            </a:lvl1pPr>
            <a:lvl2pPr marL="216000">
              <a:defRPr sz="1500">
                <a:solidFill>
                  <a:schemeClr val="bg1"/>
                </a:solidFill>
              </a:defRPr>
            </a:lvl2pPr>
            <a:lvl3pPr marL="648000">
              <a:defRPr sz="1200">
                <a:solidFill>
                  <a:schemeClr val="accent3"/>
                </a:solidFill>
              </a:defRPr>
            </a:lvl3pPr>
            <a:lvl4pPr marL="864000">
              <a:defRPr sz="1200">
                <a:solidFill>
                  <a:schemeClr val="bg1"/>
                </a:solidFill>
              </a:defRPr>
            </a:lvl4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</p:txBody>
      </p:sp>
      <p:pic>
        <p:nvPicPr>
          <p:cNvPr id="5" name="Obrázek 5">
            <a:extLst>
              <a:ext uri="{FF2B5EF4-FFF2-40B4-BE49-F238E27FC236}">
                <a16:creationId xmlns:a16="http://schemas.microsoft.com/office/drawing/2014/main" id="{A2AE4F48-9024-7B16-C32E-04A66F4846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3984507" y="3901221"/>
            <a:ext cx="359027" cy="301120"/>
          </a:xfrm>
          <a:prstGeom prst="rect">
            <a:avLst/>
          </a:prstGeom>
          <a:noFill/>
        </p:spPr>
      </p:pic>
      <p:sp>
        <p:nvSpPr>
          <p:cNvPr id="8" name="Zástupný obsah 5">
            <a:extLst>
              <a:ext uri="{FF2B5EF4-FFF2-40B4-BE49-F238E27FC236}">
                <a16:creationId xmlns:a16="http://schemas.microsoft.com/office/drawing/2014/main" id="{35AA7E03-01D9-B07D-DAC8-A0D961BD4E29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4537800" y="2278069"/>
            <a:ext cx="3106800" cy="3960000"/>
          </a:xfrm>
          <a:solidFill>
            <a:schemeClr val="accent1"/>
          </a:solidFill>
        </p:spPr>
        <p:txBody>
          <a:bodyPr lIns="180000" tIns="180000" rIns="144000" bIns="72000"/>
          <a:lstStyle>
            <a:lvl1pPr marL="216000" indent="-216000">
              <a:defRPr sz="1500">
                <a:solidFill>
                  <a:schemeClr val="bg1"/>
                </a:solidFill>
              </a:defRPr>
            </a:lvl1pPr>
            <a:lvl2pPr marL="216000">
              <a:defRPr sz="1500">
                <a:solidFill>
                  <a:schemeClr val="bg1"/>
                </a:solidFill>
              </a:defRPr>
            </a:lvl2pPr>
            <a:lvl3pPr marL="648000">
              <a:defRPr sz="1200">
                <a:solidFill>
                  <a:schemeClr val="accent3"/>
                </a:solidFill>
              </a:defRPr>
            </a:lvl3pPr>
            <a:lvl4pPr marL="864000">
              <a:defRPr sz="1200">
                <a:solidFill>
                  <a:schemeClr val="bg1"/>
                </a:solidFill>
              </a:defRPr>
            </a:lvl4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</p:txBody>
      </p:sp>
      <p:pic>
        <p:nvPicPr>
          <p:cNvPr id="6" name="Obrázek 11">
            <a:extLst>
              <a:ext uri="{FF2B5EF4-FFF2-40B4-BE49-F238E27FC236}">
                <a16:creationId xmlns:a16="http://schemas.microsoft.com/office/drawing/2014/main" id="{336C0724-BE0D-E299-335E-715E7086B3E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7838866" y="3901221"/>
            <a:ext cx="359027" cy="301120"/>
          </a:xfrm>
          <a:prstGeom prst="rect">
            <a:avLst/>
          </a:prstGeom>
        </p:spPr>
      </p:pic>
      <p:sp>
        <p:nvSpPr>
          <p:cNvPr id="11" name="Zástupný obsah 5">
            <a:extLst>
              <a:ext uri="{FF2B5EF4-FFF2-40B4-BE49-F238E27FC236}">
                <a16:creationId xmlns:a16="http://schemas.microsoft.com/office/drawing/2014/main" id="{8D130518-2DFE-65CD-F1E0-481FB08053DB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8391600" y="2278069"/>
            <a:ext cx="3106800" cy="3960000"/>
          </a:xfrm>
          <a:solidFill>
            <a:schemeClr val="accent1"/>
          </a:solidFill>
        </p:spPr>
        <p:txBody>
          <a:bodyPr lIns="180000" tIns="180000" rIns="144000" bIns="72000"/>
          <a:lstStyle>
            <a:lvl1pPr marL="216000" indent="-216000">
              <a:defRPr sz="1500">
                <a:solidFill>
                  <a:schemeClr val="bg1"/>
                </a:solidFill>
              </a:defRPr>
            </a:lvl1pPr>
            <a:lvl2pPr marL="216000">
              <a:defRPr sz="1500">
                <a:solidFill>
                  <a:schemeClr val="bg1"/>
                </a:solidFill>
              </a:defRPr>
            </a:lvl2pPr>
            <a:lvl3pPr marL="648000">
              <a:defRPr sz="1200">
                <a:solidFill>
                  <a:schemeClr val="accent3"/>
                </a:solidFill>
              </a:defRPr>
            </a:lvl3pPr>
            <a:lvl4pPr marL="864000">
              <a:defRPr sz="1200">
                <a:solidFill>
                  <a:schemeClr val="bg1"/>
                </a:solidFill>
              </a:defRPr>
            </a:lvl4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</p:txBody>
      </p:sp>
      <p:sp>
        <p:nvSpPr>
          <p:cNvPr id="14" name="Zástupný symbol pro zápatí 13">
            <a:extLst>
              <a:ext uri="{FF2B5EF4-FFF2-40B4-BE49-F238E27FC236}">
                <a16:creationId xmlns:a16="http://schemas.microsoft.com/office/drawing/2014/main" id="{E00ACC74-32A2-A747-1A05-231D26293D90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  <p:sp>
        <p:nvSpPr>
          <p:cNvPr id="15" name="Zástupný symbol pro číslo snímku 14">
            <a:extLst>
              <a:ext uri="{FF2B5EF4-FFF2-40B4-BE49-F238E27FC236}">
                <a16:creationId xmlns:a16="http://schemas.microsoft.com/office/drawing/2014/main" id="{A852988D-31C5-8379-B8D8-ECF77EE260BE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91217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Čtyři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4" name="Zástupný text 8">
            <a:extLst>
              <a:ext uri="{FF2B5EF4-FFF2-40B4-BE49-F238E27FC236}">
                <a16:creationId xmlns:a16="http://schemas.microsoft.com/office/drawing/2014/main" id="{3F155FFF-35D5-B4D6-8671-E1360187A54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3999" y="1243809"/>
            <a:ext cx="9900000" cy="772560"/>
          </a:xfrm>
        </p:spPr>
        <p:txBody>
          <a:bodyPr/>
          <a:lstStyle>
            <a:lvl1pPr>
              <a:buNone/>
              <a:defRPr lang="cs-CZ" sz="2000" kern="1200" dirty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Font typeface="Wingdings" pitchFamily="2" charset="2"/>
              <a:buNone/>
            </a:pPr>
            <a:r>
              <a:rPr lang="cs-CZ" dirty="0"/>
              <a:t>Po kliknutí můžete upravovat styly textu v předloze.</a:t>
            </a:r>
          </a:p>
        </p:txBody>
      </p:sp>
      <p:sp>
        <p:nvSpPr>
          <p:cNvPr id="8" name="Zástupný symbol obrázku 7">
            <a:extLst>
              <a:ext uri="{FF2B5EF4-FFF2-40B4-BE49-F238E27FC236}">
                <a16:creationId xmlns:a16="http://schemas.microsoft.com/office/drawing/2014/main" id="{62BF156C-6399-DFD3-9F5E-24AE50EBC86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84000" y="2278069"/>
            <a:ext cx="2428993" cy="24516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7" name="Zástupný symbol obrázku 7">
            <a:extLst>
              <a:ext uri="{FF2B5EF4-FFF2-40B4-BE49-F238E27FC236}">
                <a16:creationId xmlns:a16="http://schemas.microsoft.com/office/drawing/2014/main" id="{6563AB54-CE31-EE11-7C25-22BFEB0849E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3479136" y="2278069"/>
            <a:ext cx="2428993" cy="245160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Zástupný symbol obrázku 7">
            <a:extLst>
              <a:ext uri="{FF2B5EF4-FFF2-40B4-BE49-F238E27FC236}">
                <a16:creationId xmlns:a16="http://schemas.microsoft.com/office/drawing/2014/main" id="{32839814-62AF-2979-37C7-4992C8D6E95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74272" y="2278069"/>
            <a:ext cx="2428993" cy="2451600"/>
          </a:xfrm>
        </p:spPr>
        <p:txBody>
          <a:bodyPr/>
          <a:lstStyle/>
          <a:p>
            <a:endParaRPr lang="cs-CZ"/>
          </a:p>
        </p:txBody>
      </p:sp>
      <p:sp>
        <p:nvSpPr>
          <p:cNvPr id="13" name="Zástupný symbol obrázku 7">
            <a:extLst>
              <a:ext uri="{FF2B5EF4-FFF2-40B4-BE49-F238E27FC236}">
                <a16:creationId xmlns:a16="http://schemas.microsoft.com/office/drawing/2014/main" id="{FFC6CDFB-54AD-FC10-492E-D0931BD2D94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69407" y="2278069"/>
            <a:ext cx="2428993" cy="24516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FD20CD3-E50C-13A7-2C60-49AE1CDC314B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684000" y="4806000"/>
            <a:ext cx="2430000" cy="1432800"/>
          </a:xfrm>
        </p:spPr>
        <p:txBody>
          <a:bodyPr/>
          <a:lstStyle>
            <a:lvl1pPr marL="216000" indent="-216000">
              <a:spcBef>
                <a:spcPts val="0"/>
              </a:spcBef>
              <a:defRPr sz="1500"/>
            </a:lvl1pPr>
            <a:lvl2pPr marL="432000">
              <a:defRPr sz="1500"/>
            </a:lvl2pPr>
            <a:lvl3pPr marL="648000">
              <a:defRPr sz="1200"/>
            </a:lvl3pPr>
            <a:lvl4pPr marL="864000">
              <a:defRPr sz="1200"/>
            </a:lvl4pPr>
            <a:lvl5pPr>
              <a:buNone/>
              <a:defRPr sz="900"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</p:txBody>
      </p:sp>
      <p:sp>
        <p:nvSpPr>
          <p:cNvPr id="10" name="Zástupný obsah 5">
            <a:extLst>
              <a:ext uri="{FF2B5EF4-FFF2-40B4-BE49-F238E27FC236}">
                <a16:creationId xmlns:a16="http://schemas.microsoft.com/office/drawing/2014/main" id="{51267E13-017A-FA42-3696-A709BF366FE9}"/>
              </a:ext>
            </a:extLst>
          </p:cNvPr>
          <p:cNvSpPr>
            <a:spLocks noGrp="1"/>
          </p:cNvSpPr>
          <p:nvPr>
            <p:ph sz="quarter" idx="30"/>
          </p:nvPr>
        </p:nvSpPr>
        <p:spPr>
          <a:xfrm>
            <a:off x="3478800" y="4806000"/>
            <a:ext cx="2430000" cy="1432800"/>
          </a:xfrm>
        </p:spPr>
        <p:txBody>
          <a:bodyPr/>
          <a:lstStyle>
            <a:lvl1pPr marL="216000" indent="-216000">
              <a:spcBef>
                <a:spcPts val="0"/>
              </a:spcBef>
              <a:defRPr sz="1500"/>
            </a:lvl1pPr>
            <a:lvl2pPr marL="432000">
              <a:defRPr sz="1500"/>
            </a:lvl2pPr>
            <a:lvl3pPr marL="648000">
              <a:defRPr sz="1200"/>
            </a:lvl3pPr>
            <a:lvl4pPr marL="864000">
              <a:defRPr sz="1200"/>
            </a:lvl4pPr>
            <a:lvl5pPr>
              <a:buNone/>
              <a:defRPr sz="900"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</p:txBody>
      </p:sp>
      <p:sp>
        <p:nvSpPr>
          <p:cNvPr id="11" name="Zástupný obsah 5">
            <a:extLst>
              <a:ext uri="{FF2B5EF4-FFF2-40B4-BE49-F238E27FC236}">
                <a16:creationId xmlns:a16="http://schemas.microsoft.com/office/drawing/2014/main" id="{B6371CD7-324B-BD83-72D0-5C8ADD9E45E2}"/>
              </a:ext>
            </a:extLst>
          </p:cNvPr>
          <p:cNvSpPr>
            <a:spLocks noGrp="1"/>
          </p:cNvSpPr>
          <p:nvPr>
            <p:ph sz="quarter" idx="31"/>
          </p:nvPr>
        </p:nvSpPr>
        <p:spPr>
          <a:xfrm>
            <a:off x="6273600" y="4806000"/>
            <a:ext cx="2430000" cy="1432800"/>
          </a:xfrm>
        </p:spPr>
        <p:txBody>
          <a:bodyPr/>
          <a:lstStyle>
            <a:lvl1pPr marL="216000" indent="-216000">
              <a:spcBef>
                <a:spcPts val="0"/>
              </a:spcBef>
              <a:defRPr sz="1500"/>
            </a:lvl1pPr>
            <a:lvl2pPr marL="432000">
              <a:defRPr sz="1500"/>
            </a:lvl2pPr>
            <a:lvl3pPr marL="648000">
              <a:defRPr sz="1200"/>
            </a:lvl3pPr>
            <a:lvl4pPr marL="864000">
              <a:defRPr sz="1200"/>
            </a:lvl4pPr>
            <a:lvl5pPr>
              <a:buNone/>
              <a:defRPr sz="900"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</p:txBody>
      </p:sp>
      <p:sp>
        <p:nvSpPr>
          <p:cNvPr id="12" name="Zástupný obsah 5">
            <a:extLst>
              <a:ext uri="{FF2B5EF4-FFF2-40B4-BE49-F238E27FC236}">
                <a16:creationId xmlns:a16="http://schemas.microsoft.com/office/drawing/2014/main" id="{4E59EBA1-93E0-800C-CBBA-EBB35E471C2B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9068400" y="4806000"/>
            <a:ext cx="2430000" cy="1432800"/>
          </a:xfrm>
        </p:spPr>
        <p:txBody>
          <a:bodyPr/>
          <a:lstStyle>
            <a:lvl1pPr marL="216000" indent="-216000">
              <a:spcBef>
                <a:spcPts val="0"/>
              </a:spcBef>
              <a:defRPr sz="1500"/>
            </a:lvl1pPr>
            <a:lvl2pPr marL="432000">
              <a:defRPr sz="1500"/>
            </a:lvl2pPr>
            <a:lvl3pPr marL="648000">
              <a:defRPr sz="1200"/>
            </a:lvl3pPr>
            <a:lvl4pPr marL="864000">
              <a:defRPr sz="1200"/>
            </a:lvl4pPr>
            <a:lvl5pPr>
              <a:buNone/>
              <a:defRPr sz="900"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</p:txBody>
      </p:sp>
      <p:sp>
        <p:nvSpPr>
          <p:cNvPr id="19" name="Zástupný symbol pro zápatí 18">
            <a:extLst>
              <a:ext uri="{FF2B5EF4-FFF2-40B4-BE49-F238E27FC236}">
                <a16:creationId xmlns:a16="http://schemas.microsoft.com/office/drawing/2014/main" id="{25660FB1-C0FB-7408-4741-35CAAC28464A}"/>
              </a:ext>
            </a:extLst>
          </p:cNvPr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  <p:sp>
        <p:nvSpPr>
          <p:cNvPr id="20" name="Zástupný symbol pro číslo snímku 19">
            <a:extLst>
              <a:ext uri="{FF2B5EF4-FFF2-40B4-BE49-F238E27FC236}">
                <a16:creationId xmlns:a16="http://schemas.microsoft.com/office/drawing/2014/main" id="{8ADE0588-CC18-5472-FFB5-C09CB51DEB01}"/>
              </a:ext>
            </a:extLst>
          </p:cNvPr>
          <p:cNvSpPr>
            <a:spLocks noGrp="1"/>
          </p:cNvSpPr>
          <p:nvPr>
            <p:ph type="sldNum" sz="quarter" idx="35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94898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Čtyři sloupce s obrázky a popis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4" name="Zástupný text 8">
            <a:extLst>
              <a:ext uri="{FF2B5EF4-FFF2-40B4-BE49-F238E27FC236}">
                <a16:creationId xmlns:a16="http://schemas.microsoft.com/office/drawing/2014/main" id="{3F155FFF-35D5-B4D6-8671-E1360187A54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3999" y="1243809"/>
            <a:ext cx="9900000" cy="772560"/>
          </a:xfrm>
        </p:spPr>
        <p:txBody>
          <a:bodyPr/>
          <a:lstStyle>
            <a:lvl1pPr>
              <a:buNone/>
              <a:defRPr lang="cs-CZ" sz="2000" kern="1200" dirty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Font typeface="Wingdings" pitchFamily="2" charset="2"/>
              <a:buNone/>
            </a:pPr>
            <a:r>
              <a:rPr lang="cs-CZ" dirty="0"/>
              <a:t>Po kliknutí můžete upravovat styly textu v předloze.</a:t>
            </a:r>
          </a:p>
        </p:txBody>
      </p:sp>
      <p:sp>
        <p:nvSpPr>
          <p:cNvPr id="8" name="Zástupný symbol obrázku 7">
            <a:extLst>
              <a:ext uri="{FF2B5EF4-FFF2-40B4-BE49-F238E27FC236}">
                <a16:creationId xmlns:a16="http://schemas.microsoft.com/office/drawing/2014/main" id="{62BF156C-6399-DFD3-9F5E-24AE50EBC86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84000" y="2278069"/>
            <a:ext cx="2428993" cy="194284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7" name="Zástupný symbol obrázku 7">
            <a:extLst>
              <a:ext uri="{FF2B5EF4-FFF2-40B4-BE49-F238E27FC236}">
                <a16:creationId xmlns:a16="http://schemas.microsoft.com/office/drawing/2014/main" id="{6563AB54-CE31-EE11-7C25-22BFEB0849E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3479136" y="2278069"/>
            <a:ext cx="2428993" cy="1942842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Zástupný symbol obrázku 7">
            <a:extLst>
              <a:ext uri="{FF2B5EF4-FFF2-40B4-BE49-F238E27FC236}">
                <a16:creationId xmlns:a16="http://schemas.microsoft.com/office/drawing/2014/main" id="{32839814-62AF-2979-37C7-4992C8D6E95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74272" y="2278069"/>
            <a:ext cx="2428993" cy="1942842"/>
          </a:xfrm>
        </p:spPr>
        <p:txBody>
          <a:bodyPr/>
          <a:lstStyle/>
          <a:p>
            <a:endParaRPr lang="cs-CZ"/>
          </a:p>
        </p:txBody>
      </p:sp>
      <p:sp>
        <p:nvSpPr>
          <p:cNvPr id="13" name="Zástupný symbol obrázku 7">
            <a:extLst>
              <a:ext uri="{FF2B5EF4-FFF2-40B4-BE49-F238E27FC236}">
                <a16:creationId xmlns:a16="http://schemas.microsoft.com/office/drawing/2014/main" id="{FFC6CDFB-54AD-FC10-492E-D0931BD2D94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69407" y="2278069"/>
            <a:ext cx="2428993" cy="1942842"/>
          </a:xfrm>
        </p:spPr>
        <p:txBody>
          <a:bodyPr/>
          <a:lstStyle/>
          <a:p>
            <a:endParaRPr lang="cs-CZ"/>
          </a:p>
        </p:txBody>
      </p:sp>
      <p:sp>
        <p:nvSpPr>
          <p:cNvPr id="14" name="Zástupný obsah 5">
            <a:extLst>
              <a:ext uri="{FF2B5EF4-FFF2-40B4-BE49-F238E27FC236}">
                <a16:creationId xmlns:a16="http://schemas.microsoft.com/office/drawing/2014/main" id="{72A12D07-1105-1BE9-FBE1-794E698D25C6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684000" y="4570535"/>
            <a:ext cx="2430000" cy="1666800"/>
          </a:xfrm>
        </p:spPr>
        <p:txBody>
          <a:bodyPr/>
          <a:lstStyle>
            <a:lvl1pPr marL="216000" indent="-216000">
              <a:spcBef>
                <a:spcPts val="0"/>
              </a:spcBef>
              <a:defRPr sz="1500"/>
            </a:lvl1pPr>
            <a:lvl2pPr marL="216000">
              <a:defRPr sz="1500"/>
            </a:lvl2pPr>
            <a:lvl3pPr marL="648000">
              <a:defRPr sz="1200"/>
            </a:lvl3pPr>
            <a:lvl4pPr marL="864000">
              <a:defRPr sz="1050"/>
            </a:lvl4pPr>
            <a:lvl5pPr>
              <a:buNone/>
              <a:defRPr sz="900"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</p:txBody>
      </p:sp>
      <p:sp>
        <p:nvSpPr>
          <p:cNvPr id="16" name="Zástupný obsah 5">
            <a:extLst>
              <a:ext uri="{FF2B5EF4-FFF2-40B4-BE49-F238E27FC236}">
                <a16:creationId xmlns:a16="http://schemas.microsoft.com/office/drawing/2014/main" id="{1A52B263-6FBA-DC44-269B-7B3D5987817E}"/>
              </a:ext>
            </a:extLst>
          </p:cNvPr>
          <p:cNvSpPr>
            <a:spLocks noGrp="1"/>
          </p:cNvSpPr>
          <p:nvPr>
            <p:ph sz="quarter" idx="30"/>
          </p:nvPr>
        </p:nvSpPr>
        <p:spPr>
          <a:xfrm>
            <a:off x="3478800" y="4570535"/>
            <a:ext cx="2430000" cy="1666800"/>
          </a:xfrm>
        </p:spPr>
        <p:txBody>
          <a:bodyPr/>
          <a:lstStyle>
            <a:lvl1pPr marL="216000" indent="-216000">
              <a:spcBef>
                <a:spcPts val="0"/>
              </a:spcBef>
              <a:defRPr sz="1500"/>
            </a:lvl1pPr>
            <a:lvl2pPr marL="216000">
              <a:defRPr sz="1500"/>
            </a:lvl2pPr>
            <a:lvl3pPr marL="648000">
              <a:defRPr sz="1200"/>
            </a:lvl3pPr>
            <a:lvl4pPr marL="864000">
              <a:defRPr sz="1050"/>
            </a:lvl4pPr>
            <a:lvl5pPr>
              <a:buNone/>
              <a:defRPr sz="900"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</p:txBody>
      </p:sp>
      <p:sp>
        <p:nvSpPr>
          <p:cNvPr id="18" name="Zástupný obsah 5">
            <a:extLst>
              <a:ext uri="{FF2B5EF4-FFF2-40B4-BE49-F238E27FC236}">
                <a16:creationId xmlns:a16="http://schemas.microsoft.com/office/drawing/2014/main" id="{41877094-42C3-189E-49F1-6E9D14E111C1}"/>
              </a:ext>
            </a:extLst>
          </p:cNvPr>
          <p:cNvSpPr>
            <a:spLocks noGrp="1"/>
          </p:cNvSpPr>
          <p:nvPr>
            <p:ph sz="quarter" idx="31"/>
          </p:nvPr>
        </p:nvSpPr>
        <p:spPr>
          <a:xfrm>
            <a:off x="6273600" y="4570535"/>
            <a:ext cx="2430000" cy="1666800"/>
          </a:xfrm>
        </p:spPr>
        <p:txBody>
          <a:bodyPr/>
          <a:lstStyle>
            <a:lvl1pPr marL="216000" indent="-216000">
              <a:spcBef>
                <a:spcPts val="0"/>
              </a:spcBef>
              <a:defRPr sz="1500"/>
            </a:lvl1pPr>
            <a:lvl2pPr marL="216000">
              <a:defRPr sz="1500"/>
            </a:lvl2pPr>
            <a:lvl3pPr marL="648000">
              <a:defRPr sz="1200"/>
            </a:lvl3pPr>
            <a:lvl4pPr marL="864000">
              <a:defRPr sz="1050"/>
            </a:lvl4pPr>
            <a:lvl5pPr>
              <a:buNone/>
              <a:defRPr sz="900"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</p:txBody>
      </p:sp>
      <p:sp>
        <p:nvSpPr>
          <p:cNvPr id="19" name="Zástupný obsah 5">
            <a:extLst>
              <a:ext uri="{FF2B5EF4-FFF2-40B4-BE49-F238E27FC236}">
                <a16:creationId xmlns:a16="http://schemas.microsoft.com/office/drawing/2014/main" id="{0AB5FF7F-4FAE-A457-3B4A-944E9DAB4405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9068400" y="4570535"/>
            <a:ext cx="2430000" cy="1666800"/>
          </a:xfrm>
        </p:spPr>
        <p:txBody>
          <a:bodyPr/>
          <a:lstStyle>
            <a:lvl1pPr marL="216000" indent="-216000">
              <a:spcBef>
                <a:spcPts val="0"/>
              </a:spcBef>
              <a:defRPr sz="1500"/>
            </a:lvl1pPr>
            <a:lvl2pPr marL="216000">
              <a:defRPr sz="1500"/>
            </a:lvl2pPr>
            <a:lvl3pPr marL="648000">
              <a:defRPr sz="1200"/>
            </a:lvl3pPr>
            <a:lvl4pPr marL="864000">
              <a:defRPr sz="1050"/>
            </a:lvl4pPr>
            <a:lvl5pPr>
              <a:buNone/>
              <a:defRPr sz="900"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D014088-7207-682F-7377-6A6C7697C161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63CAF6A0-5C21-17A5-818B-3F227687A3B6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32121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6" name="Zástupný text 8">
            <a:extLst>
              <a:ext uri="{FF2B5EF4-FFF2-40B4-BE49-F238E27FC236}">
                <a16:creationId xmlns:a16="http://schemas.microsoft.com/office/drawing/2014/main" id="{71377C2C-DCAC-271D-133C-E1078A5726A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3999" y="1243809"/>
            <a:ext cx="9900000" cy="772560"/>
          </a:xfrm>
        </p:spPr>
        <p:txBody>
          <a:bodyPr/>
          <a:lstStyle>
            <a:lvl1pPr>
              <a:buNone/>
              <a:defRPr lang="cs-CZ" sz="2000" kern="1200" dirty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Font typeface="Wingdings" pitchFamily="2" charset="2"/>
              <a:buNone/>
            </a:pPr>
            <a:r>
              <a:rPr lang="cs-CZ" dirty="0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AC8619C-2FDE-A746-00E6-B146E6BFF6B7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683999" y="2278067"/>
            <a:ext cx="3384000" cy="3960000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8" name="Zástupný objekt grafu 7">
            <a:extLst>
              <a:ext uri="{FF2B5EF4-FFF2-40B4-BE49-F238E27FC236}">
                <a16:creationId xmlns:a16="http://schemas.microsoft.com/office/drawing/2014/main" id="{7C54CE2A-0CB4-8467-2966-0F4B4D0EA70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4754880" y="2278067"/>
            <a:ext cx="6743520" cy="3960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1" name="Zástupný symbol pro zápatí 10">
            <a:extLst>
              <a:ext uri="{FF2B5EF4-FFF2-40B4-BE49-F238E27FC236}">
                <a16:creationId xmlns:a16="http://schemas.microsoft.com/office/drawing/2014/main" id="{BE034E63-8687-A056-6A94-04D1AB3BB811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  <p:sp>
        <p:nvSpPr>
          <p:cNvPr id="12" name="Zástupný symbol pro číslo snímku 11">
            <a:extLst>
              <a:ext uri="{FF2B5EF4-FFF2-40B4-BE49-F238E27FC236}">
                <a16:creationId xmlns:a16="http://schemas.microsoft.com/office/drawing/2014/main" id="{BC3879F2-9DD8-31A5-BC34-B044B97C5AE6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89917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81" userDrawn="1">
          <p15:clr>
            <a:srgbClr val="FBAE40"/>
          </p15:clr>
        </p15:guide>
        <p15:guide id="2" pos="2561" userDrawn="1">
          <p15:clr>
            <a:srgbClr val="FBAE40"/>
          </p15:clr>
        </p15:guide>
        <p15:guide id="3" pos="2981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4" name="Zástupný text 8">
            <a:extLst>
              <a:ext uri="{FF2B5EF4-FFF2-40B4-BE49-F238E27FC236}">
                <a16:creationId xmlns:a16="http://schemas.microsoft.com/office/drawing/2014/main" id="{88833E3E-D9C4-1B56-E700-3FE02CF54D6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3999" y="1243809"/>
            <a:ext cx="9900000" cy="772560"/>
          </a:xfrm>
        </p:spPr>
        <p:txBody>
          <a:bodyPr/>
          <a:lstStyle>
            <a:lvl1pPr>
              <a:buNone/>
              <a:defRPr lang="cs-CZ" sz="2000" kern="1200" dirty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Font typeface="Wingdings" pitchFamily="2" charset="2"/>
              <a:buNone/>
            </a:pPr>
            <a:r>
              <a:rPr lang="cs-CZ" dirty="0"/>
              <a:t>Po kliknutí můžete upravovat styly textu v předloze.</a:t>
            </a:r>
          </a:p>
        </p:txBody>
      </p:sp>
      <p:sp>
        <p:nvSpPr>
          <p:cNvPr id="5" name="Zástupný obsah 3">
            <a:extLst>
              <a:ext uri="{FF2B5EF4-FFF2-40B4-BE49-F238E27FC236}">
                <a16:creationId xmlns:a16="http://schemas.microsoft.com/office/drawing/2014/main" id="{4E3AB5FD-ECA8-C757-228F-447400E68332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683999" y="2278067"/>
            <a:ext cx="3384000" cy="3960000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9" name="Zástupný symbol pro tabulku 8">
            <a:extLst>
              <a:ext uri="{FF2B5EF4-FFF2-40B4-BE49-F238E27FC236}">
                <a16:creationId xmlns:a16="http://schemas.microsoft.com/office/drawing/2014/main" id="{38C15361-4216-1F02-862E-96F0428B738D}"/>
              </a:ext>
            </a:extLst>
          </p:cNvPr>
          <p:cNvSpPr>
            <a:spLocks noGrp="1"/>
          </p:cNvSpPr>
          <p:nvPr>
            <p:ph type="tbl" sz="quarter" idx="21"/>
          </p:nvPr>
        </p:nvSpPr>
        <p:spPr>
          <a:xfrm>
            <a:off x="4406398" y="2278067"/>
            <a:ext cx="7092000" cy="3960000"/>
          </a:xfrm>
        </p:spPr>
        <p:txBody>
          <a:bodyPr/>
          <a:lstStyle/>
          <a:p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8B7AC32-9EA0-3F39-4CE1-5C81EC68B185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  <p:sp>
        <p:nvSpPr>
          <p:cNvPr id="10" name="Zástupný symbol pro číslo snímku 9">
            <a:extLst>
              <a:ext uri="{FF2B5EF4-FFF2-40B4-BE49-F238E27FC236}">
                <a16:creationId xmlns:a16="http://schemas.microsoft.com/office/drawing/2014/main" id="{7925BAD9-B59E-8DB0-F668-E12B03DB65A0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1CF5A12E-3DFE-4C3E-9036-7893F29C52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01262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81" userDrawn="1">
          <p15:clr>
            <a:srgbClr val="FBAE40"/>
          </p15:clr>
        </p15:guide>
        <p15:guide id="2" pos="7242" userDrawn="1">
          <p15:clr>
            <a:srgbClr val="FBAE40"/>
          </p15:clr>
        </p15:guide>
        <p15:guide id="3" pos="2774" userDrawn="1">
          <p15:clr>
            <a:srgbClr val="FBAE40"/>
          </p15:clr>
        </p15:guide>
        <p15:guide id="4" pos="2570" userDrawn="1">
          <p15:clr>
            <a:srgbClr val="FBAE40"/>
          </p15:clr>
        </p15:guide>
        <p15:guide id="5" orient="horz" pos="1426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 obráz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4" name="Zástupný text 8">
            <a:extLst>
              <a:ext uri="{FF2B5EF4-FFF2-40B4-BE49-F238E27FC236}">
                <a16:creationId xmlns:a16="http://schemas.microsoft.com/office/drawing/2014/main" id="{88833E3E-D9C4-1B56-E700-3FE02CF54D6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3999" y="1243809"/>
            <a:ext cx="9900000" cy="772560"/>
          </a:xfrm>
        </p:spPr>
        <p:txBody>
          <a:bodyPr/>
          <a:lstStyle>
            <a:lvl1pPr>
              <a:buNone/>
              <a:defRPr lang="cs-CZ" sz="2000" kern="1200" dirty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Font typeface="Wingdings" pitchFamily="2" charset="2"/>
              <a:buNone/>
            </a:pPr>
            <a:r>
              <a:rPr lang="cs-CZ" dirty="0"/>
              <a:t>Po kliknutí můžete upravovat styly textu v předloze.</a:t>
            </a:r>
          </a:p>
        </p:txBody>
      </p:sp>
      <p:sp>
        <p:nvSpPr>
          <p:cNvPr id="6" name="Zástupný obsah 3">
            <a:extLst>
              <a:ext uri="{FF2B5EF4-FFF2-40B4-BE49-F238E27FC236}">
                <a16:creationId xmlns:a16="http://schemas.microsoft.com/office/drawing/2014/main" id="{318003C6-E156-BF1F-3F13-2BFD4D14E467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683999" y="2278067"/>
            <a:ext cx="3384000" cy="3960000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obrázku 5">
            <a:extLst>
              <a:ext uri="{FF2B5EF4-FFF2-40B4-BE49-F238E27FC236}">
                <a16:creationId xmlns:a16="http://schemas.microsoft.com/office/drawing/2014/main" id="{14ECE8FE-3582-DBBF-450F-BF8BF0FA154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406400" y="2278068"/>
            <a:ext cx="7092000" cy="3960000"/>
          </a:xfrm>
          <a:prstGeom prst="rect">
            <a:avLst/>
          </a:prstGeom>
        </p:spPr>
        <p:txBody>
          <a:bodyPr/>
          <a:lstStyle/>
          <a:p>
            <a:endParaRPr lang="cs-CZ" dirty="0"/>
          </a:p>
        </p:txBody>
      </p:sp>
      <p:sp>
        <p:nvSpPr>
          <p:cNvPr id="9" name="Zástupný symbol pro zápatí 8">
            <a:extLst>
              <a:ext uri="{FF2B5EF4-FFF2-40B4-BE49-F238E27FC236}">
                <a16:creationId xmlns:a16="http://schemas.microsoft.com/office/drawing/2014/main" id="{1A7E3A63-E375-563C-1253-37A483B9F830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  <p:sp>
        <p:nvSpPr>
          <p:cNvPr id="10" name="Zástupný symbol pro číslo snímku 9">
            <a:extLst>
              <a:ext uri="{FF2B5EF4-FFF2-40B4-BE49-F238E27FC236}">
                <a16:creationId xmlns:a16="http://schemas.microsoft.com/office/drawing/2014/main" id="{D75B6C91-DC7E-7FC4-7F0A-DB8B490FC146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60486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81" userDrawn="1">
          <p15:clr>
            <a:srgbClr val="FBAE40"/>
          </p15:clr>
        </p15:guide>
        <p15:guide id="2" pos="415" userDrawn="1">
          <p15:clr>
            <a:srgbClr val="FBAE40"/>
          </p15:clr>
        </p15:guide>
        <p15:guide id="3" pos="7242" userDrawn="1">
          <p15:clr>
            <a:srgbClr val="FBAE40"/>
          </p15:clr>
        </p15:guide>
        <p15:guide id="4" orient="horz" pos="771" userDrawn="1">
          <p15:clr>
            <a:srgbClr val="FBAE40"/>
          </p15:clr>
        </p15:guide>
        <p15:guide id="5" orient="horz" pos="1277" userDrawn="1">
          <p15:clr>
            <a:srgbClr val="FBAE40"/>
          </p15:clr>
        </p15:guide>
        <p15:guide id="6" orient="horz" pos="1421" userDrawn="1">
          <p15:clr>
            <a:srgbClr val="FBAE40"/>
          </p15:clr>
        </p15:guide>
        <p15:guide id="7" orient="horz" pos="3930" userDrawn="1">
          <p15:clr>
            <a:srgbClr val="FBAE40"/>
          </p15:clr>
        </p15:guide>
        <p15:guide id="8" orient="horz" pos="3962" userDrawn="1">
          <p15:clr>
            <a:srgbClr val="FBAE40"/>
          </p15:clr>
        </p15:guide>
        <p15:guide id="9" pos="2570" userDrawn="1">
          <p15:clr>
            <a:srgbClr val="FBAE40"/>
          </p15:clr>
        </p15:guide>
        <p15:guide id="10" pos="2774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4" name="Zástupný text 8">
            <a:extLst>
              <a:ext uri="{FF2B5EF4-FFF2-40B4-BE49-F238E27FC236}">
                <a16:creationId xmlns:a16="http://schemas.microsoft.com/office/drawing/2014/main" id="{667C7B17-090C-509F-D2AA-85985998621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4000" y="1243809"/>
            <a:ext cx="9900000" cy="77256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A974DD3-9918-067D-8ED9-A15EDE14790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831D91E-C93D-CC40-38DF-52284B38809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07D6E4F9-75C1-49AC-A1AF-83A9244DC0E5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75384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80518053-8D45-A9F0-743C-F6DAB4AC0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4E6BDC3-7F50-1AEF-4E02-F3D11DA5B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E4F9-75C1-49AC-A1AF-83A9244DC0E5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8783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>
            <a:extLst>
              <a:ext uri="{FF2B5EF4-FFF2-40B4-BE49-F238E27FC236}">
                <a16:creationId xmlns:a16="http://schemas.microsoft.com/office/drawing/2014/main" id="{85732B59-8AE8-4E64-8089-D2E9FACB5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2" name="Zástupný text 8">
            <a:extLst>
              <a:ext uri="{FF2B5EF4-FFF2-40B4-BE49-F238E27FC236}">
                <a16:creationId xmlns:a16="http://schemas.microsoft.com/office/drawing/2014/main" id="{ABB04F9A-100D-E7AB-1468-0D52D490039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4000" y="1243809"/>
            <a:ext cx="9900000" cy="77256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B130425A-FE22-3E23-10DD-13473CB55E5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84000" y="2169350"/>
            <a:ext cx="5328000" cy="558000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13" name="Zástupný obsah 12">
            <a:extLst>
              <a:ext uri="{FF2B5EF4-FFF2-40B4-BE49-F238E27FC236}">
                <a16:creationId xmlns:a16="http://schemas.microsoft.com/office/drawing/2014/main" id="{8B62D44B-BBED-36DD-2981-17D602E41B04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684000" y="2966518"/>
            <a:ext cx="5328000" cy="3153600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14" name="Zástupný text 10">
            <a:extLst>
              <a:ext uri="{FF2B5EF4-FFF2-40B4-BE49-F238E27FC236}">
                <a16:creationId xmlns:a16="http://schemas.microsoft.com/office/drawing/2014/main" id="{6F4B374D-9B4B-6F02-A8C5-9C5C2EB9381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170400" y="2169350"/>
            <a:ext cx="5328000" cy="558000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15" name="Zástupný obsah 12">
            <a:extLst>
              <a:ext uri="{FF2B5EF4-FFF2-40B4-BE49-F238E27FC236}">
                <a16:creationId xmlns:a16="http://schemas.microsoft.com/office/drawing/2014/main" id="{57EC11A9-174A-FB14-7484-BB53998C8963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6170400" y="2966518"/>
            <a:ext cx="5328000" cy="3153600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A026EA3-65B9-CA84-35F4-082B64EF3886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57EC179-A91C-6820-D136-40F078D1FABE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07D6E4F9-75C1-49AC-A1AF-83A9244DC0E5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85133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věr a shrnutí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1070756"/>
          </a:xfrm>
        </p:spPr>
        <p:txBody>
          <a:bodyPr>
            <a:noAutofit/>
          </a:bodyPr>
          <a:lstStyle>
            <a:lvl1pPr>
              <a:defRPr sz="37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53BFFB0-78BD-4B9B-05A2-A29940738D8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619250" y="2160588"/>
            <a:ext cx="8964613" cy="3959225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EA5B4A3-CE6C-D146-238E-776842DE10B4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dirty="0"/>
              <a:t>Český statistický úřad</a:t>
            </a:r>
          </a:p>
        </p:txBody>
      </p:sp>
    </p:spTree>
    <p:extLst>
      <p:ext uri="{BB962C8B-B14F-4D97-AF65-F5344CB8AC3E}">
        <p14:creationId xmlns:p14="http://schemas.microsoft.com/office/powerpoint/2010/main" val="26523686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ávěr a poděkování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id="{DB3177F5-37BE-A64A-9744-6571C4C77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000" y="2761200"/>
            <a:ext cx="5400000" cy="19188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8" name="Podnadpis 2">
            <a:extLst>
              <a:ext uri="{FF2B5EF4-FFF2-40B4-BE49-F238E27FC236}">
                <a16:creationId xmlns:a16="http://schemas.microsoft.com/office/drawing/2014/main" id="{B596686E-74CD-B7D7-C082-E9ADDDF03A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00000" y="4888800"/>
            <a:ext cx="5400000" cy="1224000"/>
          </a:xfrm>
        </p:spPr>
        <p:txBody>
          <a:bodyPr/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12698512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404" userDrawn="1">
          <p15:clr>
            <a:srgbClr val="9FCC3B"/>
          </p15:clr>
        </p15:guide>
        <p15:guide id="2" pos="431" userDrawn="1">
          <p15:clr>
            <a:srgbClr val="9FCC3B"/>
          </p15:clr>
        </p15:guide>
        <p15:guide id="3" orient="horz" pos="1394" userDrawn="1">
          <p15:clr>
            <a:srgbClr val="9FCC3B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4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20000" y="2160000"/>
            <a:ext cx="8964000" cy="40780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4D28182C-6C25-39E3-D770-BE3404840A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93600" y="6300000"/>
            <a:ext cx="4680000" cy="365125"/>
          </a:xfrm>
          <a:prstGeom prst="rect">
            <a:avLst/>
          </a:prstGeom>
        </p:spPr>
        <p:txBody>
          <a:bodyPr vert="horz" lIns="0" tIns="36000" rIns="0" bIns="3600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Český statistický úřad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068C4D7-DFC0-6EDB-70FE-6EC186A203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300001" y="6300000"/>
            <a:ext cx="2700000" cy="365125"/>
          </a:xfrm>
          <a:prstGeom prst="rect">
            <a:avLst/>
          </a:prstGeom>
        </p:spPr>
        <p:txBody>
          <a:bodyPr vert="horz" lIns="0" tIns="36000" rIns="0" bIns="3600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cs-CZ"/>
              <a:t>Datum (upravte přes Vložení / Záhlaví a zápatí)</a:t>
            </a:r>
            <a:endParaRPr lang="cs-CZ" dirty="0"/>
          </a:p>
        </p:txBody>
      </p:sp>
      <p:sp>
        <p:nvSpPr>
          <p:cNvPr id="12" name="Zástupný symbol pro číslo snímku 11">
            <a:extLst>
              <a:ext uri="{FF2B5EF4-FFF2-40B4-BE49-F238E27FC236}">
                <a16:creationId xmlns:a16="http://schemas.microsoft.com/office/drawing/2014/main" id="{F255C820-CC56-37E2-AA41-F46591D20D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83999" y="6300000"/>
            <a:ext cx="914399" cy="365125"/>
          </a:xfrm>
          <a:prstGeom prst="rect">
            <a:avLst/>
          </a:prstGeom>
        </p:spPr>
        <p:txBody>
          <a:bodyPr vert="horz" lIns="0" tIns="36000" rIns="0" bIns="3600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7D6E4F9-75C1-49AC-A1AF-83A9244DC0E5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D15F3EE-0303-CBFC-C4FC-1C27FC77B72A}"/>
              </a:ext>
            </a:extLst>
          </p:cNvPr>
          <p:cNvPicPr>
            <a:picLocks noChangeAspect="1"/>
          </p:cNvPicPr>
          <p:nvPr userDrawn="1"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7600" y="0"/>
            <a:ext cx="457201" cy="101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316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60" r:id="rId2"/>
    <p:sldLayoutId id="2147483761" r:id="rId3"/>
    <p:sldLayoutId id="2147483764" r:id="rId4"/>
    <p:sldLayoutId id="2147483765" r:id="rId5"/>
    <p:sldLayoutId id="2147483759" r:id="rId6"/>
    <p:sldLayoutId id="2147483734" r:id="rId7"/>
    <p:sldLayoutId id="2147483754" r:id="rId8"/>
    <p:sldLayoutId id="2147483766" r:id="rId9"/>
    <p:sldLayoutId id="2147483767" r:id="rId10"/>
    <p:sldLayoutId id="2147483768" r:id="rId11"/>
    <p:sldLayoutId id="2147483769" r:id="rId12"/>
    <p:sldLayoutId id="2147483770" r:id="rId13"/>
    <p:sldLayoutId id="2147483771" r:id="rId14"/>
    <p:sldLayoutId id="2147483772" r:id="rId15"/>
    <p:sldLayoutId id="2147483773" r:id="rId16"/>
    <p:sldLayoutId id="2147483774" r:id="rId17"/>
    <p:sldLayoutId id="2147483746" r:id="rId18"/>
    <p:sldLayoutId id="2147483747" r:id="rId19"/>
    <p:sldLayoutId id="2147483748" r:id="rId20"/>
    <p:sldLayoutId id="2147483749" r:id="rId21"/>
    <p:sldLayoutId id="2147483762" r:id="rId2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700" b="1" kern="1200">
          <a:solidFill>
            <a:schemeClr val="accent1"/>
          </a:solidFill>
          <a:latin typeface="+mj-lt"/>
          <a:ea typeface="+mj-ea"/>
          <a:cs typeface="Arial" panose="020B0604020202020204" pitchFamily="34" charset="0"/>
        </a:defRPr>
      </a:lvl1pPr>
    </p:titleStyle>
    <p:bodyStyle>
      <a:lvl1pPr marL="288000" indent="-288000" algn="l" defTabSz="914400" rtl="0" eaLnBrk="1" latinLnBrk="0" hangingPunct="1">
        <a:lnSpc>
          <a:spcPct val="100000"/>
        </a:lnSpc>
        <a:spcBef>
          <a:spcPts val="1000"/>
        </a:spcBef>
        <a:spcAft>
          <a:spcPts val="1000"/>
        </a:spcAft>
        <a:buClrTx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504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ClrTx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720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ClrTx/>
        <a:buFont typeface="Wingdings" pitchFamily="2" charset="2"/>
        <a:buChar char="§"/>
        <a:defRPr sz="1500" kern="1200">
          <a:solidFill>
            <a:schemeClr val="accent2"/>
          </a:solidFill>
          <a:latin typeface="+mn-lt"/>
          <a:ea typeface="+mn-ea"/>
          <a:cs typeface="Arial" panose="020B0604020202020204" pitchFamily="34" charset="0"/>
        </a:defRPr>
      </a:lvl3pPr>
      <a:lvl4pPr marL="936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ClrTx/>
        <a:buFont typeface="Wingdings" pitchFamily="2" charset="2"/>
        <a:buChar char="§"/>
        <a:defRPr sz="1500" kern="1200">
          <a:solidFill>
            <a:schemeClr val="accent1"/>
          </a:solidFill>
          <a:latin typeface="+mn-lt"/>
          <a:ea typeface="+mn-ea"/>
          <a:cs typeface="Arial" panose="020B0604020202020204" pitchFamily="34" charset="0"/>
        </a:defRPr>
      </a:lvl4pPr>
      <a:lvl5pPr marL="1152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ClrTx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75" userDrawn="1">
          <p15:clr>
            <a:srgbClr val="F26B43"/>
          </p15:clr>
        </p15:guide>
        <p15:guide id="2" orient="horz" pos="772" userDrawn="1">
          <p15:clr>
            <a:srgbClr val="F26B43"/>
          </p15:clr>
        </p15:guide>
        <p15:guide id="4" orient="horz" pos="3929" userDrawn="1">
          <p15:clr>
            <a:srgbClr val="F26B43"/>
          </p15:clr>
        </p15:guide>
        <p15:guide id="5" orient="horz" pos="3954" userDrawn="1">
          <p15:clr>
            <a:srgbClr val="F26B43"/>
          </p15:clr>
        </p15:guide>
        <p15:guide id="6" pos="425" userDrawn="1">
          <p15:clr>
            <a:srgbClr val="F26B43"/>
          </p15:clr>
        </p15:guide>
        <p15:guide id="9" pos="72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oleObject" Target="../embeddings/oleObject12.bin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oleObject" Target="../embeddings/oleObject13.bin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oleObject" Target="../embeddings/oleObject14.bin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oleObject" Target="../embeddings/oleObject15.bin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oleObject" Target="../embeddings/oleObject16.bin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oleObject" Target="../embeddings/oleObject17.bin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oleObject" Target="../embeddings/oleObject19.bin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oleObject" Target="../embeddings/oleObject20.bin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oleObject" Target="../embeddings/oleObject22.bin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oleObject" Target="../embeddings/oleObject23.bin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oleObject" Target="../embeddings/oleObject24.bin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oleObject" Target="../embeddings/oleObject25.bin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oleObject" Target="../embeddings/oleObject26.bin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oleObject" Target="../embeddings/oleObject27.bin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oleObject" Target="../embeddings/oleObject28.bin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>
            <a:extLst>
              <a:ext uri="{FF2B5EF4-FFF2-40B4-BE49-F238E27FC236}">
                <a16:creationId xmlns:a16="http://schemas.microsoft.com/office/drawing/2014/main" id="{40B74287-715A-E613-97D7-5A395FFF82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3731" y="2761200"/>
            <a:ext cx="8524538" cy="1918800"/>
          </a:xfrm>
        </p:spPr>
        <p:txBody>
          <a:bodyPr/>
          <a:lstStyle/>
          <a:p>
            <a:pPr algn="ctr"/>
            <a:r>
              <a:rPr lang="cs-CZ" noProof="0" dirty="0"/>
              <a:t>VOLBY DO ZASTUPITELSTEV OBCÍ</a:t>
            </a:r>
            <a:br>
              <a:rPr lang="cs-CZ" dirty="0"/>
            </a:br>
            <a:br>
              <a:rPr lang="cs-CZ" dirty="0"/>
            </a:br>
            <a:r>
              <a:rPr lang="cs-CZ" dirty="0"/>
              <a:t>VYHODNOCENÍ HLASŮ</a:t>
            </a:r>
            <a:endParaRPr lang="cs-CZ" noProof="0" dirty="0"/>
          </a:p>
        </p:txBody>
      </p:sp>
      <p:sp>
        <p:nvSpPr>
          <p:cNvPr id="8" name="Podnadpis 2">
            <a:extLst>
              <a:ext uri="{FF2B5EF4-FFF2-40B4-BE49-F238E27FC236}">
                <a16:creationId xmlns:a16="http://schemas.microsoft.com/office/drawing/2014/main" id="{72C17D9E-0BE6-7129-B025-00C779B105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0" y="5953081"/>
            <a:ext cx="6300000" cy="1223416"/>
          </a:xfrm>
        </p:spPr>
        <p:txBody>
          <a:bodyPr/>
          <a:lstStyle/>
          <a:p>
            <a:r>
              <a:rPr lang="cs-CZ" noProof="0" dirty="0"/>
              <a:t>Oddělení zpracování výsledků voleb, říjen 2026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387C9832-57E1-57B1-C084-DB02C66379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3" y="9728"/>
            <a:ext cx="3734237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337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999CC2-A9E0-3878-533B-8E8A729B16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883E95D-4C28-16E2-4B4D-9073B51F3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4000"/>
          </a:xfrm>
        </p:spPr>
        <p:txBody>
          <a:bodyPr/>
          <a:lstStyle/>
          <a:p>
            <a:r>
              <a:rPr lang="cs-CZ" dirty="0"/>
              <a:t>Způsoby udělování hlasů voličem</a:t>
            </a:r>
            <a:endParaRPr lang="cs-CZ" noProof="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9397974-95D2-62B8-4226-B30526A03272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93600" y="1449387"/>
            <a:ext cx="9579404" cy="3959225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u="sng" noProof="0" dirty="0"/>
              <a:t>Volič může označit:</a:t>
            </a:r>
            <a:r>
              <a:rPr lang="cs-CZ" noProof="0" dirty="0"/>
              <a:t> </a:t>
            </a:r>
            <a:r>
              <a:rPr lang="cs-CZ" sz="1400" i="1" noProof="0" dirty="0"/>
              <a:t>(§ 34 odst. 1 až 3, § 40 odst. 2 zákona č. 491/2001 Sb.</a:t>
            </a:r>
            <a:r>
              <a:rPr lang="cs-CZ" sz="1400" i="1" dirty="0"/>
              <a:t> v aktuálním znění</a:t>
            </a:r>
            <a:r>
              <a:rPr lang="cs-CZ" sz="1400" i="1" noProof="0" dirty="0"/>
              <a:t>)</a:t>
            </a:r>
            <a:endParaRPr lang="cs-CZ" sz="1800" i="1" noProof="0" dirty="0"/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cs-CZ" sz="2000" u="sng" noProof="0" dirty="0"/>
              <a:t>Jednotlivé kandidáty</a:t>
            </a:r>
            <a:r>
              <a:rPr lang="cs-CZ" sz="2000" noProof="0" dirty="0"/>
              <a:t> křížkem v rámečku před jejich jménem, nejvýše však tolik kandidátů, kolik členů zastupitelstva obce má být zvoleno; hlas získávají označení platní kandidáti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cs-CZ" sz="2000" u="sng" noProof="0" dirty="0"/>
              <a:t>Volební stranu</a:t>
            </a:r>
            <a:r>
              <a:rPr lang="cs-CZ" sz="2000" noProof="0" dirty="0"/>
              <a:t> křížkem ve čtverečku před jejím názvem; hlasy získávají kandidáti označené volební strany v pořadí podle hlasovacího lístku až do výše počtu členů voleného zastupitelstva; u označené volební strany se již nepřihlíží k označeným kandidátům této volební strany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cs-CZ" sz="2000" u="sng" noProof="0" dirty="0"/>
              <a:t>Volební stranu a současně jednotlivé kandidáty jiných volebních stran</a:t>
            </a:r>
            <a:r>
              <a:rPr lang="cs-CZ" sz="2000" noProof="0" dirty="0"/>
              <a:t>; </a:t>
            </a:r>
            <a:br>
              <a:rPr lang="cs-CZ" sz="2000" noProof="0" dirty="0"/>
            </a:br>
            <a:r>
              <a:rPr lang="cs-CZ" sz="2000" noProof="0" dirty="0"/>
              <a:t>hlasy získávají nejprve označení kandidáti jiných volebních stran než označené strany a následně pak zbylé hlasy voliče (rozdíl mezi počtem volených členů zastupitelstva a počtem jednotlivě označených kandidátů) získají kandidáti označené volební strany podle pořadí na hlasovacím lístku; u označené volební strany se již nepřihlíží k označeným kandidátům této volební strany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5D130FDD-126E-14C3-FBE4-DD44AE08FF07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693600" y="6300000"/>
            <a:ext cx="4680000" cy="365125"/>
          </a:xfrm>
        </p:spPr>
        <p:txBody>
          <a:bodyPr/>
          <a:lstStyle/>
          <a:p>
            <a:r>
              <a:rPr lang="cs-CZ" dirty="0"/>
              <a:t>Český statistický úřad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2CB2304-BD23-AAD4-AAB9-A50DE0E7ADB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336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D5A67-B2D2-37EF-8422-C673BD151B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AF350D-C9CC-D859-EBE1-524B1D232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4000"/>
          </a:xfrm>
        </p:spPr>
        <p:txBody>
          <a:bodyPr/>
          <a:lstStyle/>
          <a:p>
            <a:r>
              <a:rPr lang="cs-CZ" dirty="0"/>
              <a:t>Posouzení platnosti hlasu</a:t>
            </a:r>
            <a:endParaRPr lang="cs-CZ" noProof="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CD912BA-812D-6591-8112-C59FEB55030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93600" y="1402732"/>
            <a:ext cx="10344514" cy="5007397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u="sng" noProof="0" dirty="0"/>
              <a:t>Hlas voliče je neplatný: </a:t>
            </a:r>
            <a:br>
              <a:rPr lang="cs-CZ" u="sng" noProof="0" dirty="0"/>
            </a:br>
            <a:r>
              <a:rPr lang="cs-CZ" sz="1400" i="1" noProof="0" dirty="0"/>
              <a:t>(§ 41 zákona č. 491/2001 Sb. v aktuálním znění a § 64 odst. 2 zákona č. 88/2024 Sb. v aktuálním znění)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cs-CZ" sz="1400" i="1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cs-CZ" sz="2000" noProof="0" dirty="0"/>
              <a:t>není-li hlasovací lístek na předepsaném tiskopise; je přetržený; nebyl odevzdán v úřední obálce; v úřední obálce bylo více hlasovacích lístků pro volby do téhož zastupitelstva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cs-CZ" sz="2000" noProof="0" dirty="0"/>
              <a:t>není-li označena žádná volební strana ani žádný kandidát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noProof="0" dirty="0"/>
              <a:t>	</a:t>
            </a:r>
            <a:r>
              <a:rPr lang="cs-CZ" sz="1800" noProof="0" dirty="0"/>
              <a:t>- strana se označuje křížkem ve čtverečku před názvem</a:t>
            </a:r>
          </a:p>
          <a:p>
            <a:pPr marL="0" indent="0" algn="just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1800" dirty="0"/>
              <a:t>	</a:t>
            </a:r>
            <a:r>
              <a:rPr lang="cs-CZ" sz="1800" noProof="0" dirty="0"/>
              <a:t>- kandidát se označuje křížkem v rámečku před jeho jménem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2000" noProof="0" dirty="0"/>
              <a:t>je-li označena více než jedna volební strana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2000" noProof="0" dirty="0"/>
              <a:t>je-li označeno více kandidátů, než kolik se v obci volí zastupitelů</a:t>
            </a:r>
          </a:p>
          <a:p>
            <a:pPr marL="0" indent="0" algn="just">
              <a:spcBef>
                <a:spcPts val="0"/>
              </a:spcBef>
              <a:spcAft>
                <a:spcPts val="300"/>
              </a:spcAft>
              <a:buNone/>
            </a:pPr>
            <a:r>
              <a:rPr lang="cs-CZ" sz="2000" dirty="0"/>
              <a:t>	</a:t>
            </a:r>
            <a:r>
              <a:rPr lang="cs-CZ" sz="1800" noProof="0" dirty="0"/>
              <a:t>- komise nerozlišuje, zda jde o kandidáty platné či odvolané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1800" dirty="0"/>
              <a:t>	- </a:t>
            </a:r>
            <a:r>
              <a:rPr lang="cs-CZ" sz="1800" noProof="0" dirty="0"/>
              <a:t>k označení kandidátů již označené volební strany se nepřihlíží,</a:t>
            </a:r>
            <a:r>
              <a:rPr lang="cs-CZ" sz="1800" dirty="0"/>
              <a:t> </a:t>
            </a:r>
            <a:r>
              <a:rPr lang="cs-CZ" sz="1800" noProof="0" dirty="0"/>
              <a:t>do počtu jednotlivě</a:t>
            </a:r>
            <a:br>
              <a:rPr lang="cs-CZ" sz="1800" noProof="0" dirty="0"/>
            </a:br>
            <a:r>
              <a:rPr lang="cs-CZ" sz="1800" noProof="0" dirty="0"/>
              <a:t>                 označených se nezapočítávají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cs-CZ" sz="2000" noProof="0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1388634-5271-F52A-0658-112EB6420F6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693600" y="6300000"/>
            <a:ext cx="4680000" cy="365125"/>
          </a:xfrm>
        </p:spPr>
        <p:txBody>
          <a:bodyPr/>
          <a:lstStyle/>
          <a:p>
            <a:r>
              <a:rPr lang="cs-CZ" dirty="0"/>
              <a:t>Český statistický úřad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841AC47-F094-36B5-C7AD-D76631BCBED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4790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46DD71-4589-86A4-3D49-B83C19F403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F0CD79-FFF5-0940-CAE6-619BE051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4000"/>
          </a:xfrm>
        </p:spPr>
        <p:txBody>
          <a:bodyPr/>
          <a:lstStyle/>
          <a:p>
            <a:r>
              <a:rPr lang="cs-CZ" dirty="0"/>
              <a:t>Příklady vyhodnocení platnosti hlasu</a:t>
            </a:r>
            <a:endParaRPr lang="cs-CZ" noProof="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124D9F2-6BEA-8183-01F5-46DB06E9C5C8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83999" y="1921215"/>
            <a:ext cx="10504931" cy="4112595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2000" noProof="0" dirty="0"/>
              <a:t>Kandidát č. 4 volební strany A byl před volbami </a:t>
            </a:r>
            <a:r>
              <a:rPr lang="cs-CZ" sz="2000" noProof="0" dirty="0">
                <a:solidFill>
                  <a:schemeClr val="accent2"/>
                </a:solidFill>
              </a:rPr>
              <a:t>odvolán</a:t>
            </a:r>
            <a:r>
              <a:rPr lang="cs-CZ" sz="2000" noProof="0" dirty="0"/>
              <a:t> (v příkladech vyznačeno) 	</a:t>
            </a:r>
            <a:endParaRPr lang="cs-CZ" sz="2000" dirty="0"/>
          </a:p>
          <a:p>
            <a:pPr marL="1073150" indent="-287338">
              <a:spcBef>
                <a:spcPts val="0"/>
              </a:spcBef>
              <a:spcAft>
                <a:spcPts val="600"/>
              </a:spcAft>
            </a:pPr>
            <a:r>
              <a:rPr lang="cs-CZ" sz="1800" noProof="0" dirty="0"/>
              <a:t>po posouzení platnosti hlasu voliče, při započítávání hlasů pro kandidáty, se ke kandidátům, kteří se kandidatury vzdali nebo byli odvoláni, nepřihlíží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cs-CZ" sz="2000" noProof="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noProof="0" dirty="0"/>
              <a:t>	takto je v příkladech uvedena volba voliče (může být i takto         )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cs-CZ" sz="1100" noProof="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noProof="0" dirty="0"/>
              <a:t>	takto jsou v příkladech označeni kandidáti, kterým komise započítá hlas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cs-CZ" sz="2000" noProof="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noProof="0" dirty="0"/>
              <a:t>Rozdělení příkladů hlasovacích lístků (dle označení volby voliče):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800" noProof="0" dirty="0"/>
              <a:t>označení jednotlivých kandidátů 1a – 1h,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800" noProof="0" dirty="0"/>
              <a:t>označení volební strany 2a – 2d,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800" noProof="0" dirty="0"/>
              <a:t>označení volební strany a současně jednotlivých kandidátů jiných volebních stran 3a – 3n,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800" noProof="0" dirty="0"/>
              <a:t>specifické situace 4, 5, 6.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34B23CB5-1AB5-CCF7-CAB0-DF08135C872A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693600" y="6300000"/>
            <a:ext cx="4680000" cy="365125"/>
          </a:xfrm>
        </p:spPr>
        <p:txBody>
          <a:bodyPr/>
          <a:lstStyle/>
          <a:p>
            <a:r>
              <a:rPr lang="cs-CZ" dirty="0"/>
              <a:t>Český statistický úřad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57AE125-F7AC-5F07-92D2-E99458515154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5" name="Zástupný obsah 2">
            <a:extLst>
              <a:ext uri="{FF2B5EF4-FFF2-40B4-BE49-F238E27FC236}">
                <a16:creationId xmlns:a16="http://schemas.microsoft.com/office/drawing/2014/main" id="{B0E8C427-5D4C-23A2-D383-28CA8AD9FEA3}"/>
              </a:ext>
            </a:extLst>
          </p:cNvPr>
          <p:cNvSpPr txBox="1">
            <a:spLocks/>
          </p:cNvSpPr>
          <p:nvPr/>
        </p:nvSpPr>
        <p:spPr>
          <a:xfrm>
            <a:off x="684000" y="1314496"/>
            <a:ext cx="10344514" cy="36512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8000" indent="-288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 typeface="Wingdings" pitchFamily="2" charset="2"/>
              <a:buChar char="§"/>
              <a:defRPr sz="32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504000" indent="-216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720000" indent="-216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Font typeface="Wingdings" pitchFamily="2" charset="2"/>
              <a:buChar char="§"/>
              <a:defRPr sz="1500" kern="120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936000" indent="-216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Font typeface="Wingdings" pitchFamily="2" charset="2"/>
              <a:buChar char="§"/>
              <a:defRPr sz="1500" kern="1200">
                <a:solidFill>
                  <a:schemeClr val="accent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1152000" indent="-216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Font typeface="Wingdings" pitchFamily="2" charset="2"/>
              <a:buChar char="§"/>
              <a:defRPr sz="12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</a:pPr>
            <a:r>
              <a:rPr lang="cs-CZ" sz="2000" dirty="0"/>
              <a:t>V následujících příkladech se volí </a:t>
            </a:r>
            <a:r>
              <a:rPr lang="cs-CZ" sz="2000" dirty="0">
                <a:solidFill>
                  <a:schemeClr val="accent2"/>
                </a:solidFill>
              </a:rPr>
              <a:t>7</a:t>
            </a:r>
            <a:r>
              <a:rPr lang="cs-CZ" sz="2000" dirty="0"/>
              <a:t> zastupitelů, volič tak může udělit maximálně </a:t>
            </a:r>
            <a:r>
              <a:rPr lang="cs-CZ" sz="2000" dirty="0">
                <a:solidFill>
                  <a:schemeClr val="accent2"/>
                </a:solidFill>
              </a:rPr>
              <a:t>7</a:t>
            </a:r>
            <a:r>
              <a:rPr lang="cs-CZ" sz="2000" dirty="0"/>
              <a:t> hlasů.</a:t>
            </a: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A9AB1896-CEC7-4667-1466-91D75C1843D7}"/>
              </a:ext>
            </a:extLst>
          </p:cNvPr>
          <p:cNvGrpSpPr/>
          <p:nvPr/>
        </p:nvGrpSpPr>
        <p:grpSpPr>
          <a:xfrm>
            <a:off x="846106" y="3240209"/>
            <a:ext cx="296416" cy="296416"/>
            <a:chOff x="1530276" y="3700239"/>
            <a:chExt cx="296416" cy="296416"/>
          </a:xfrm>
        </p:grpSpPr>
        <p:cxnSp>
          <p:nvCxnSpPr>
            <p:cNvPr id="9" name="Přímá spojovací čára 9">
              <a:extLst>
                <a:ext uri="{FF2B5EF4-FFF2-40B4-BE49-F238E27FC236}">
                  <a16:creationId xmlns:a16="http://schemas.microsoft.com/office/drawing/2014/main" id="{DC405888-9BC6-9446-A337-378C5919A464}"/>
                </a:ext>
              </a:extLst>
            </p:cNvPr>
            <p:cNvCxnSpPr/>
            <p:nvPr/>
          </p:nvCxnSpPr>
          <p:spPr>
            <a:xfrm flipV="1">
              <a:off x="1530276" y="3708623"/>
              <a:ext cx="288032" cy="288032"/>
            </a:xfrm>
            <a:prstGeom prst="line">
              <a:avLst/>
            </a:prstGeom>
            <a:ln w="349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10">
              <a:extLst>
                <a:ext uri="{FF2B5EF4-FFF2-40B4-BE49-F238E27FC236}">
                  <a16:creationId xmlns:a16="http://schemas.microsoft.com/office/drawing/2014/main" id="{3FB756BB-CAC4-22A2-D511-5BCE8151206D}"/>
                </a:ext>
              </a:extLst>
            </p:cNvPr>
            <p:cNvCxnSpPr/>
            <p:nvPr/>
          </p:nvCxnSpPr>
          <p:spPr>
            <a:xfrm flipH="1" flipV="1">
              <a:off x="1530276" y="3700239"/>
              <a:ext cx="296416" cy="296416"/>
            </a:xfrm>
            <a:prstGeom prst="line">
              <a:avLst/>
            </a:prstGeom>
            <a:ln w="349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Obdélník 10">
            <a:extLst>
              <a:ext uri="{FF2B5EF4-FFF2-40B4-BE49-F238E27FC236}">
                <a16:creationId xmlns:a16="http://schemas.microsoft.com/office/drawing/2014/main" id="{656AE561-DDD0-F9FF-4381-4F06A6442C4D}"/>
              </a:ext>
            </a:extLst>
          </p:cNvPr>
          <p:cNvSpPr/>
          <p:nvPr/>
        </p:nvSpPr>
        <p:spPr>
          <a:xfrm>
            <a:off x="693600" y="3754463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9884AC4B-BC1D-AC68-CF84-5EDC50F3367B}"/>
              </a:ext>
            </a:extLst>
          </p:cNvPr>
          <p:cNvGrpSpPr/>
          <p:nvPr/>
        </p:nvGrpSpPr>
        <p:grpSpPr>
          <a:xfrm>
            <a:off x="8351028" y="3239783"/>
            <a:ext cx="360000" cy="324000"/>
            <a:chOff x="8351028" y="3293707"/>
            <a:chExt cx="457070" cy="382598"/>
          </a:xfrm>
        </p:grpSpPr>
        <p:cxnSp>
          <p:nvCxnSpPr>
            <p:cNvPr id="12" name="Přímá spojovací čára 9">
              <a:extLst>
                <a:ext uri="{FF2B5EF4-FFF2-40B4-BE49-F238E27FC236}">
                  <a16:creationId xmlns:a16="http://schemas.microsoft.com/office/drawing/2014/main" id="{D95EA042-1B07-713C-61E6-2A4F226346B1}"/>
                </a:ext>
              </a:extLst>
            </p:cNvPr>
            <p:cNvCxnSpPr>
              <a:cxnSpLocks/>
            </p:cNvCxnSpPr>
            <p:nvPr/>
          </p:nvCxnSpPr>
          <p:spPr>
            <a:xfrm>
              <a:off x="8351028" y="3485967"/>
              <a:ext cx="457070" cy="0"/>
            </a:xfrm>
            <a:prstGeom prst="line">
              <a:avLst/>
            </a:prstGeom>
            <a:ln w="349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0">
              <a:extLst>
                <a:ext uri="{FF2B5EF4-FFF2-40B4-BE49-F238E27FC236}">
                  <a16:creationId xmlns:a16="http://schemas.microsoft.com/office/drawing/2014/main" id="{C3D75F95-CCFA-5823-B56B-1FDE606E9A4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574833" y="3293707"/>
              <a:ext cx="0" cy="382598"/>
            </a:xfrm>
            <a:prstGeom prst="line">
              <a:avLst/>
            </a:prstGeom>
            <a:ln w="349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08997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ECBF91-7740-8EEA-19A5-A435FD76B8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A4C8C6-38B8-854E-6142-FE5F0644A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1a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0F81C30-1F1F-0E39-23AF-DCCFC2FDFE19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5</a:t>
            </a:fld>
            <a:endParaRPr lang="cs-CZ" dirty="0"/>
          </a:p>
        </p:txBody>
      </p:sp>
      <p:graphicFrame>
        <p:nvGraphicFramePr>
          <p:cNvPr id="13" name="Object 961">
            <a:extLst>
              <a:ext uri="{FF2B5EF4-FFF2-40B4-BE49-F238E27FC236}">
                <a16:creationId xmlns:a16="http://schemas.microsoft.com/office/drawing/2014/main" id="{B04E9DF4-ED90-E67F-5542-61912834A25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1916607"/>
              </p:ext>
            </p:extLst>
          </p:nvPr>
        </p:nvGraphicFramePr>
        <p:xfrm>
          <a:off x="1026220" y="1134724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34724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3">
            <a:extLst>
              <a:ext uri="{FF2B5EF4-FFF2-40B4-BE49-F238E27FC236}">
                <a16:creationId xmlns:a16="http://schemas.microsoft.com/office/drawing/2014/main" id="{45B1E31F-C354-BAFF-C6EF-8654027ACE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EE66C129-D0BF-8C93-67EE-D1EFE4431B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5E405A03-70FD-CE0E-C9DF-BD7FB2D9D3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5A8DC768-70F8-B6DD-861C-7BBC0B5C1692}"/>
              </a:ext>
            </a:extLst>
          </p:cNvPr>
          <p:cNvSpPr/>
          <p:nvPr/>
        </p:nvSpPr>
        <p:spPr>
          <a:xfrm>
            <a:off x="954212" y="951057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4BA979FC-AA9A-F902-91B5-BB21B8DFF550}"/>
              </a:ext>
            </a:extLst>
          </p:cNvPr>
          <p:cNvSpPr/>
          <p:nvPr/>
        </p:nvSpPr>
        <p:spPr>
          <a:xfrm>
            <a:off x="1764558" y="2291181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8D4DC569-D988-5750-A634-1C062A93CF77}"/>
              </a:ext>
            </a:extLst>
          </p:cNvPr>
          <p:cNvSpPr/>
          <p:nvPr/>
        </p:nvSpPr>
        <p:spPr>
          <a:xfrm>
            <a:off x="1764558" y="3358029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3181F244-08D2-DCCF-B672-FE8E55386606}"/>
              </a:ext>
            </a:extLst>
          </p:cNvPr>
          <p:cNvSpPr/>
          <p:nvPr/>
        </p:nvSpPr>
        <p:spPr>
          <a:xfrm>
            <a:off x="1764558" y="5096633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68E05574-0788-589C-9332-D903BB20CA6F}"/>
              </a:ext>
            </a:extLst>
          </p:cNvPr>
          <p:cNvSpPr/>
          <p:nvPr/>
        </p:nvSpPr>
        <p:spPr>
          <a:xfrm>
            <a:off x="4035007" y="2829294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3D90A637-E9F5-33A3-1405-2E9573535CA5}"/>
              </a:ext>
            </a:extLst>
          </p:cNvPr>
          <p:cNvSpPr/>
          <p:nvPr/>
        </p:nvSpPr>
        <p:spPr>
          <a:xfrm>
            <a:off x="6218370" y="1756274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286DA924-DC3F-2B32-EFDB-A2C8A77F9097}"/>
              </a:ext>
            </a:extLst>
          </p:cNvPr>
          <p:cNvSpPr/>
          <p:nvPr/>
        </p:nvSpPr>
        <p:spPr>
          <a:xfrm>
            <a:off x="6218370" y="2829294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068521ED-21FA-5F8A-BECB-4EBD2C0FE0B3}"/>
              </a:ext>
            </a:extLst>
          </p:cNvPr>
          <p:cNvSpPr/>
          <p:nvPr/>
        </p:nvSpPr>
        <p:spPr>
          <a:xfrm>
            <a:off x="8420395" y="4807384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2D62B9A1-7C8F-04AF-1D57-B9B61A8506F3}"/>
              </a:ext>
            </a:extLst>
          </p:cNvPr>
          <p:cNvSpPr txBox="1"/>
          <p:nvPr/>
        </p:nvSpPr>
        <p:spPr>
          <a:xfrm>
            <a:off x="1026220" y="5652839"/>
            <a:ext cx="5472608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7 jednotlivých kandidátů.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499F6AF3-1963-5416-6277-0E8DE8E60459}"/>
              </a:ext>
            </a:extLst>
          </p:cNvPr>
          <p:cNvSpPr/>
          <p:nvPr/>
        </p:nvSpPr>
        <p:spPr>
          <a:xfrm>
            <a:off x="954212" y="5919569"/>
            <a:ext cx="6480720" cy="8079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 voliče je PLATNÝ, protože počet označených kandidátů nepřekročil počet volených členů zastupitelstva. </a:t>
            </a:r>
            <a:b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Hlasy budou 7 označeným kandidátům započteny.</a:t>
            </a:r>
          </a:p>
        </p:txBody>
      </p:sp>
    </p:spTree>
    <p:extLst>
      <p:ext uri="{BB962C8B-B14F-4D97-AF65-F5344CB8AC3E}">
        <p14:creationId xmlns:p14="http://schemas.microsoft.com/office/powerpoint/2010/main" val="811176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77F1A3-7FCC-932B-6F5A-500B4A6FC1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961">
            <a:extLst>
              <a:ext uri="{FF2B5EF4-FFF2-40B4-BE49-F238E27FC236}">
                <a16:creationId xmlns:a16="http://schemas.microsoft.com/office/drawing/2014/main" id="{77528ADE-05DF-6E75-BC60-2299A2C493D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7174635"/>
              </p:ext>
            </p:extLst>
          </p:nvPr>
        </p:nvGraphicFramePr>
        <p:xfrm>
          <a:off x="1026220" y="1129717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7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FAC0FBB3-581A-65F5-7608-D6C719AC7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1b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EB2B10B-20A1-8345-6C84-7CB7595E8835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6646C1A8-A166-1B9F-79F7-466E69E66A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E6F3DAD9-8B6E-0EED-99E2-6824C20656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94182B3A-9E7F-C7DB-DFC6-A97885862E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EB2AE00E-4358-4BF5-E44C-AF5BABA3039C}"/>
              </a:ext>
            </a:extLst>
          </p:cNvPr>
          <p:cNvSpPr/>
          <p:nvPr/>
        </p:nvSpPr>
        <p:spPr>
          <a:xfrm>
            <a:off x="954212" y="951057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E39ABDB5-DC0C-1215-BE1E-DC297A2C8EC7}"/>
              </a:ext>
            </a:extLst>
          </p:cNvPr>
          <p:cNvSpPr/>
          <p:nvPr/>
        </p:nvSpPr>
        <p:spPr>
          <a:xfrm>
            <a:off x="1764558" y="310100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13AC230C-14C6-B8CA-2E13-5F54FE8E8F63}"/>
              </a:ext>
            </a:extLst>
          </p:cNvPr>
          <p:cNvSpPr/>
          <p:nvPr/>
        </p:nvSpPr>
        <p:spPr>
          <a:xfrm>
            <a:off x="1764558" y="5077471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A0DA5E3C-538E-F0DC-51F5-444DB0523A4C}"/>
              </a:ext>
            </a:extLst>
          </p:cNvPr>
          <p:cNvSpPr/>
          <p:nvPr/>
        </p:nvSpPr>
        <p:spPr>
          <a:xfrm>
            <a:off x="8420395" y="1769275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94772F51-8E1E-ADBF-F00E-181EE1A24133}"/>
              </a:ext>
            </a:extLst>
          </p:cNvPr>
          <p:cNvSpPr/>
          <p:nvPr/>
        </p:nvSpPr>
        <p:spPr>
          <a:xfrm>
            <a:off x="6218370" y="2847951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05878D1B-1738-CB4D-116B-059E736CAD5A}"/>
              </a:ext>
            </a:extLst>
          </p:cNvPr>
          <p:cNvSpPr/>
          <p:nvPr/>
        </p:nvSpPr>
        <p:spPr>
          <a:xfrm>
            <a:off x="8420395" y="5628085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1D90259-1DAE-48A9-AF13-96FBA4DA45E8}"/>
              </a:ext>
            </a:extLst>
          </p:cNvPr>
          <p:cNvSpPr txBox="1"/>
          <p:nvPr/>
        </p:nvSpPr>
        <p:spPr>
          <a:xfrm>
            <a:off x="1035746" y="5315512"/>
            <a:ext cx="5472608" cy="36004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méně (5) kandidátů než je volených členů zastupitelstva.</a:t>
            </a:r>
          </a:p>
          <a:p>
            <a:endParaRPr lang="cs-CZ" sz="1800" b="1" dirty="0">
              <a:solidFill>
                <a:srgbClr val="0071B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873EEAED-CCEC-6042-F740-AFE2663A2A35}"/>
              </a:ext>
            </a:extLst>
          </p:cNvPr>
          <p:cNvSpPr/>
          <p:nvPr/>
        </p:nvSpPr>
        <p:spPr>
          <a:xfrm>
            <a:off x="954212" y="5766028"/>
            <a:ext cx="705678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 voliče je PLATNÝ, protože počet označených kandidátů nepřekročil počet volených členů zastupitelstva.</a:t>
            </a:r>
            <a:b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Hlasy budou 5 označeným kandidátům započteny, volič využil 5 hlasů,</a:t>
            </a:r>
            <a:b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2 nevyužité hlasy (7 – 5 = 2) komise nikomu dalšímu nepřiděluje.</a:t>
            </a:r>
          </a:p>
        </p:txBody>
      </p:sp>
    </p:spTree>
    <p:extLst>
      <p:ext uri="{BB962C8B-B14F-4D97-AF65-F5344CB8AC3E}">
        <p14:creationId xmlns:p14="http://schemas.microsoft.com/office/powerpoint/2010/main" val="143778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CC934-3C81-7560-4F57-63E39FF7D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961">
            <a:extLst>
              <a:ext uri="{FF2B5EF4-FFF2-40B4-BE49-F238E27FC236}">
                <a16:creationId xmlns:a16="http://schemas.microsoft.com/office/drawing/2014/main" id="{DAB053BE-B9B9-0FC6-B972-43AE580451C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9581169"/>
              </p:ext>
            </p:extLst>
          </p:nvPr>
        </p:nvGraphicFramePr>
        <p:xfrm>
          <a:off x="1026220" y="1129717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7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7D6F9908-86EA-F042-DD9A-BBB742B06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1c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CD3621-1224-56F2-86EA-0E19636765C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63A5DFB5-3A3A-AF74-5C99-15A1A73B6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8678C851-95CF-C5D3-E71A-C64810CCE1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FE51A463-AFDC-D8A7-69EB-BD3034106E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0111FAEB-8040-65E6-D620-14DD1B02CA58}"/>
              </a:ext>
            </a:extLst>
          </p:cNvPr>
          <p:cNvSpPr/>
          <p:nvPr/>
        </p:nvSpPr>
        <p:spPr>
          <a:xfrm>
            <a:off x="954212" y="951057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75C7C46F-B0E4-22BB-4FB0-2B667BA337D1}"/>
              </a:ext>
            </a:extLst>
          </p:cNvPr>
          <p:cNvSpPr txBox="1"/>
          <p:nvPr/>
        </p:nvSpPr>
        <p:spPr>
          <a:xfrm>
            <a:off x="1026220" y="5471499"/>
            <a:ext cx="5472608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více (8) kandidátů než je volených členů zastupitelstva.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56AD7BD-351B-8468-50F2-67B2F6588EE2}"/>
              </a:ext>
            </a:extLst>
          </p:cNvPr>
          <p:cNvSpPr/>
          <p:nvPr/>
        </p:nvSpPr>
        <p:spPr>
          <a:xfrm>
            <a:off x="954212" y="5975555"/>
            <a:ext cx="712879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 voliče je NEPLATNÝ, protože počet označených jednotlivých </a:t>
            </a:r>
            <a:br>
              <a:rPr lang="cs-CZ" sz="15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r>
              <a:rPr lang="cs-CZ" sz="15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kandidátů překročil počet volených členů zastupitelstva.</a:t>
            </a:r>
          </a:p>
          <a:p>
            <a:r>
              <a:rPr lang="cs-CZ" sz="15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Žádné hlasy nebudou označeným kandidátům započteny.</a:t>
            </a:r>
          </a:p>
        </p:txBody>
      </p:sp>
    </p:spTree>
    <p:extLst>
      <p:ext uri="{BB962C8B-B14F-4D97-AF65-F5344CB8AC3E}">
        <p14:creationId xmlns:p14="http://schemas.microsoft.com/office/powerpoint/2010/main" val="2293440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36DD0D-50B5-7800-D460-1DAB98D0B7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961">
            <a:extLst>
              <a:ext uri="{FF2B5EF4-FFF2-40B4-BE49-F238E27FC236}">
                <a16:creationId xmlns:a16="http://schemas.microsoft.com/office/drawing/2014/main" id="{66971670-8098-B24F-A4E6-5D7260BFF75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3799765"/>
              </p:ext>
            </p:extLst>
          </p:nvPr>
        </p:nvGraphicFramePr>
        <p:xfrm>
          <a:off x="1026220" y="1129721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21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688C9A5D-852D-1AA0-9977-B3810A5D0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1d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1AAD60-148B-3528-DCB3-1EA7183518F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5250A73B-ECA7-96AE-54FB-5DFB9265E9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B0F664F5-8542-45D2-C84F-AFF625EF00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373D9F31-543D-8C0A-BB8F-86E016993B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726B4AD9-ADD7-B148-F173-656731837027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06340555-4086-13DF-9C1B-4CFBDA289070}"/>
              </a:ext>
            </a:extLst>
          </p:cNvPr>
          <p:cNvSpPr/>
          <p:nvPr/>
        </p:nvSpPr>
        <p:spPr>
          <a:xfrm>
            <a:off x="1764558" y="310100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82A4B3E3-362C-43E1-A522-CF9DB05C0B97}"/>
              </a:ext>
            </a:extLst>
          </p:cNvPr>
          <p:cNvSpPr/>
          <p:nvPr/>
        </p:nvSpPr>
        <p:spPr>
          <a:xfrm>
            <a:off x="8420395" y="1769275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4974023A-EDCB-05DD-C148-78EE2D22C0A3}"/>
              </a:ext>
            </a:extLst>
          </p:cNvPr>
          <p:cNvSpPr/>
          <p:nvPr/>
        </p:nvSpPr>
        <p:spPr>
          <a:xfrm>
            <a:off x="6218370" y="2847951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686CD32D-9D3F-F6A9-BAB4-FD4E195ECE67}"/>
              </a:ext>
            </a:extLst>
          </p:cNvPr>
          <p:cNvSpPr/>
          <p:nvPr/>
        </p:nvSpPr>
        <p:spPr>
          <a:xfrm>
            <a:off x="8420395" y="5613885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DEC852A-56B2-8CAF-8F42-417003C430B0}"/>
              </a:ext>
            </a:extLst>
          </p:cNvPr>
          <p:cNvSpPr txBox="1"/>
          <p:nvPr/>
        </p:nvSpPr>
        <p:spPr>
          <a:xfrm>
            <a:off x="1035745" y="5315710"/>
            <a:ext cx="6408712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7 jednotlivých kandidátů, včetně odvolaného kandidáta. </a:t>
            </a:r>
          </a:p>
          <a:p>
            <a:endParaRPr lang="cs-CZ" sz="1800" b="1" dirty="0">
              <a:solidFill>
                <a:srgbClr val="0071B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0E17EDD7-7CEE-6F14-3AAD-C7B54633F709}"/>
              </a:ext>
            </a:extLst>
          </p:cNvPr>
          <p:cNvSpPr/>
          <p:nvPr/>
        </p:nvSpPr>
        <p:spPr>
          <a:xfrm>
            <a:off x="951164" y="6237917"/>
            <a:ext cx="6480720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Hlasy budou 6 označeným kandidátům započteny, k hlasu pro odvolaného kandidáta se nepřihlíží (nezapočte se).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4253DAE2-20AE-A9BA-059F-5513FFF0EB82}"/>
              </a:ext>
            </a:extLst>
          </p:cNvPr>
          <p:cNvSpPr txBox="1"/>
          <p:nvPr/>
        </p:nvSpPr>
        <p:spPr>
          <a:xfrm>
            <a:off x="1035745" y="5819766"/>
            <a:ext cx="7128792" cy="24520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 voliče je PLATNÝ, protože počet označených kandidátů nepřekročil počet volených členů zastupitelstva.</a:t>
            </a:r>
            <a:endParaRPr lang="cs-CZ" sz="1550" b="1" cap="all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C3AC397D-AC42-3F69-3F76-D450170CE541}"/>
              </a:ext>
            </a:extLst>
          </p:cNvPr>
          <p:cNvSpPr/>
          <p:nvPr/>
        </p:nvSpPr>
        <p:spPr>
          <a:xfrm>
            <a:off x="3997684" y="203109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B9A64070-7271-F2C5-EDEF-3C45B897DC52}"/>
              </a:ext>
            </a:extLst>
          </p:cNvPr>
          <p:cNvSpPr/>
          <p:nvPr/>
        </p:nvSpPr>
        <p:spPr>
          <a:xfrm>
            <a:off x="3997684" y="4818603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00DFAC4D-52CE-5712-5221-9A1338456B30}"/>
              </a:ext>
            </a:extLst>
          </p:cNvPr>
          <p:cNvSpPr txBox="1"/>
          <p:nvPr/>
        </p:nvSpPr>
        <p:spPr>
          <a:xfrm>
            <a:off x="2369660" y="2600541"/>
            <a:ext cx="720080" cy="2160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800" dirty="0">
                <a:latin typeface="Arial" pitchFamily="34" charset="0"/>
                <a:cs typeface="Arial" pitchFamily="34" charset="0"/>
              </a:rPr>
              <a:t>odvolaný</a:t>
            </a:r>
          </a:p>
        </p:txBody>
      </p: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F7D729A0-98DA-2636-04D1-4F5ED5780511}"/>
              </a:ext>
            </a:extLst>
          </p:cNvPr>
          <p:cNvCxnSpPr/>
          <p:nvPr/>
        </p:nvCxnSpPr>
        <p:spPr>
          <a:xfrm>
            <a:off x="1884784" y="2668555"/>
            <a:ext cx="36389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5261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3" grpId="0" animBg="1"/>
      <p:bldP spid="24" grpId="0" animBg="1"/>
      <p:bldP spid="25" grpId="0" animBg="1"/>
      <p:bldP spid="8" grpId="0"/>
      <p:bldP spid="9" grpId="0"/>
      <p:bldP spid="10" grpId="0"/>
      <p:bldP spid="12" grpId="0" animBg="1"/>
      <p:bldP spid="13" grpId="0" animBg="1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AAA509-2BF2-A483-DCBC-68EA35AFE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961">
            <a:extLst>
              <a:ext uri="{FF2B5EF4-FFF2-40B4-BE49-F238E27FC236}">
                <a16:creationId xmlns:a16="http://schemas.microsoft.com/office/drawing/2014/main" id="{9BA3F8CD-CBF4-2578-82E7-672ED94DD39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30842422"/>
              </p:ext>
            </p:extLst>
          </p:nvPr>
        </p:nvGraphicFramePr>
        <p:xfrm>
          <a:off x="1026220" y="1134722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34722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4FFEA8E8-DA18-CC0C-2F81-8BFD38719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1e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F6F4311-6E32-B85F-9DAA-7AA40219F2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B7B5B37B-AA35-FFCD-5AC7-8A51BDFF1B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F1CD228B-74D8-041F-5BE3-77E52F560A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907EDC58-9BED-FCF3-2448-E4B4E581AD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F062F829-F2AC-D3D5-27B1-38CE43996D3D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688C623A-3544-3A1C-7E0B-9C622EABD387}"/>
              </a:ext>
            </a:extLst>
          </p:cNvPr>
          <p:cNvSpPr txBox="1"/>
          <p:nvPr/>
        </p:nvSpPr>
        <p:spPr>
          <a:xfrm>
            <a:off x="2369660" y="2600541"/>
            <a:ext cx="720080" cy="2160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800" dirty="0">
                <a:latin typeface="Arial" pitchFamily="34" charset="0"/>
                <a:cs typeface="Arial" pitchFamily="34" charset="0"/>
              </a:rPr>
              <a:t>odvolaný</a:t>
            </a:r>
          </a:p>
        </p:txBody>
      </p: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0B4EA20-1DB8-DDDF-2A43-66397BAC3C30}"/>
              </a:ext>
            </a:extLst>
          </p:cNvPr>
          <p:cNvCxnSpPr/>
          <p:nvPr/>
        </p:nvCxnSpPr>
        <p:spPr>
          <a:xfrm>
            <a:off x="1884784" y="2668555"/>
            <a:ext cx="36389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>
            <a:extLst>
              <a:ext uri="{FF2B5EF4-FFF2-40B4-BE49-F238E27FC236}">
                <a16:creationId xmlns:a16="http://schemas.microsoft.com/office/drawing/2014/main" id="{0E736A10-9B97-E601-F174-6F53D4423515}"/>
              </a:ext>
            </a:extLst>
          </p:cNvPr>
          <p:cNvSpPr txBox="1"/>
          <p:nvPr/>
        </p:nvSpPr>
        <p:spPr>
          <a:xfrm>
            <a:off x="1048219" y="5270260"/>
            <a:ext cx="6264696" cy="57606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více (8) jednotlivých kandidátů než je volených členů zastupitelstva. 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66F7EEF0-3690-B635-5C39-7030C51F45F5}"/>
              </a:ext>
            </a:extLst>
          </p:cNvPr>
          <p:cNvSpPr/>
          <p:nvPr/>
        </p:nvSpPr>
        <p:spPr>
          <a:xfrm>
            <a:off x="964336" y="5732803"/>
            <a:ext cx="6768752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 voliče je NEPLATNÝ, protože počet označených kandidátů překročil počet volených členů zastupitelstva, komise nerozlišuje, zda jde o kandidáty platné či odvolané. </a:t>
            </a:r>
            <a:b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Žádné hlasy nebudou označeným kandidátům započteny. </a:t>
            </a:r>
          </a:p>
        </p:txBody>
      </p:sp>
    </p:spTree>
    <p:extLst>
      <p:ext uri="{BB962C8B-B14F-4D97-AF65-F5344CB8AC3E}">
        <p14:creationId xmlns:p14="http://schemas.microsoft.com/office/powerpoint/2010/main" val="253570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DA5FEB-C5D4-59AA-2BE3-46D6E713A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961">
            <a:extLst>
              <a:ext uri="{FF2B5EF4-FFF2-40B4-BE49-F238E27FC236}">
                <a16:creationId xmlns:a16="http://schemas.microsoft.com/office/drawing/2014/main" id="{8000F76D-F8BF-3116-451F-DE03D47C678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99661683"/>
              </p:ext>
            </p:extLst>
          </p:nvPr>
        </p:nvGraphicFramePr>
        <p:xfrm>
          <a:off x="1026220" y="1129386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386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E8DC25CA-2F53-5CFD-9BB7-F37C20932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1f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FAA46D9-FBDE-4BA2-4370-E7B058AE8AD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8C802094-7907-BC51-AC93-706749835A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25F34690-1C9A-11E1-A810-C47E584A0D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B7CED4B3-2A0D-C4DB-8617-BE66025F05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322EDFC5-E609-4444-3AA9-E861EA852534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A37576FB-703B-D5FC-7375-6591090C9BB9}"/>
              </a:ext>
            </a:extLst>
          </p:cNvPr>
          <p:cNvSpPr/>
          <p:nvPr/>
        </p:nvSpPr>
        <p:spPr>
          <a:xfrm>
            <a:off x="1814621" y="176262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6BFB9383-1451-4E3D-521D-63320D01A956}"/>
              </a:ext>
            </a:extLst>
          </p:cNvPr>
          <p:cNvSpPr/>
          <p:nvPr/>
        </p:nvSpPr>
        <p:spPr>
          <a:xfrm>
            <a:off x="8420395" y="1769275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24AA959A-0A6F-A9D2-472B-5341D30E2D22}"/>
              </a:ext>
            </a:extLst>
          </p:cNvPr>
          <p:cNvSpPr/>
          <p:nvPr/>
        </p:nvSpPr>
        <p:spPr>
          <a:xfrm>
            <a:off x="6237332" y="176262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BD2295D-8C43-1806-F9B3-C171D0FD50D5}"/>
              </a:ext>
            </a:extLst>
          </p:cNvPr>
          <p:cNvSpPr/>
          <p:nvPr/>
        </p:nvSpPr>
        <p:spPr>
          <a:xfrm>
            <a:off x="8420395" y="481650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C4F4B42-6704-6C32-A393-4291CA079A9E}"/>
              </a:ext>
            </a:extLst>
          </p:cNvPr>
          <p:cNvSpPr/>
          <p:nvPr/>
        </p:nvSpPr>
        <p:spPr>
          <a:xfrm>
            <a:off x="3997684" y="176262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29C111F-4A89-BEE0-DBC0-348B07E1DB99}"/>
              </a:ext>
            </a:extLst>
          </p:cNvPr>
          <p:cNvSpPr/>
          <p:nvPr/>
        </p:nvSpPr>
        <p:spPr>
          <a:xfrm>
            <a:off x="3997684" y="4818603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49F72C9-71DD-07EB-9B38-A19ED90E5C22}"/>
              </a:ext>
            </a:extLst>
          </p:cNvPr>
          <p:cNvSpPr txBox="1"/>
          <p:nvPr/>
        </p:nvSpPr>
        <p:spPr>
          <a:xfrm>
            <a:off x="1026220" y="5652839"/>
            <a:ext cx="7560840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7 jednotlivých kandidátů.</a:t>
            </a:r>
          </a:p>
          <a:p>
            <a:endParaRPr lang="cs-CZ" sz="1800" b="1" dirty="0">
              <a:solidFill>
                <a:srgbClr val="0071B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1A5A003B-32C9-1E57-8FC4-A5D12B43F564}"/>
              </a:ext>
            </a:extLst>
          </p:cNvPr>
          <p:cNvSpPr/>
          <p:nvPr/>
        </p:nvSpPr>
        <p:spPr>
          <a:xfrm>
            <a:off x="954212" y="5928900"/>
            <a:ext cx="6480720" cy="8079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 voliče je PLATNÝ, protože počet označených kandidátů nepřekročil počet volených členů zastupitelstva.</a:t>
            </a:r>
            <a:b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Hlasy budou 7 označeným kandidátům započteny.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31B5EF4D-CDB8-18F4-9A0B-46245C560B34}"/>
              </a:ext>
            </a:extLst>
          </p:cNvPr>
          <p:cNvSpPr/>
          <p:nvPr/>
        </p:nvSpPr>
        <p:spPr>
          <a:xfrm>
            <a:off x="6211088" y="481650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4409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3" grpId="0" animBg="1"/>
      <p:bldP spid="24" grpId="0" animBg="1"/>
      <p:bldP spid="25" grpId="0" animBg="1"/>
      <p:bldP spid="12" grpId="0" animBg="1"/>
      <p:bldP spid="13" grpId="0" animBg="1"/>
      <p:bldP spid="5" grpId="0"/>
      <p:bldP spid="11" grpId="0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8CF3A9-5F01-0AC5-6991-C5A2904325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961">
            <a:extLst>
              <a:ext uri="{FF2B5EF4-FFF2-40B4-BE49-F238E27FC236}">
                <a16:creationId xmlns:a16="http://schemas.microsoft.com/office/drawing/2014/main" id="{D7C5F894-9AD9-E847-8A8A-6DD4840E9E7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64634391"/>
              </p:ext>
            </p:extLst>
          </p:nvPr>
        </p:nvGraphicFramePr>
        <p:xfrm>
          <a:off x="1026220" y="1129718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10077405" imgH="6410199" progId="Excel.Sheet.8">
                  <p:embed/>
                </p:oleObj>
              </mc:Choice>
              <mc:Fallback>
                <p:oleObj name="Workshee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8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38FCA144-6B54-9477-4AD2-7CD2E10EC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1g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C348112-C72A-984D-11F1-6EAFCBA0014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1746AF22-DAFC-667F-6415-A40E4EE1D2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C43B0B3B-824B-CF77-C715-D225EBAAA2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2CFA1C77-A9E7-D26E-1D1A-3A98562B7F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FBF55FEE-B7B1-F209-8930-318841CE21A7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6B32BAE1-8711-F4EA-7C25-374B5735A5E2}"/>
              </a:ext>
            </a:extLst>
          </p:cNvPr>
          <p:cNvSpPr/>
          <p:nvPr/>
        </p:nvSpPr>
        <p:spPr>
          <a:xfrm>
            <a:off x="6237332" y="176262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0DD64A6-04C6-36A4-3DB7-9634A9AA216A}"/>
              </a:ext>
            </a:extLst>
          </p:cNvPr>
          <p:cNvSpPr/>
          <p:nvPr/>
        </p:nvSpPr>
        <p:spPr>
          <a:xfrm>
            <a:off x="3997684" y="176262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2F8DBAF-08D4-E17F-9D06-15D6A3847C6E}"/>
              </a:ext>
            </a:extLst>
          </p:cNvPr>
          <p:cNvSpPr txBox="1"/>
          <p:nvPr/>
        </p:nvSpPr>
        <p:spPr>
          <a:xfrm>
            <a:off x="1026220" y="5315513"/>
            <a:ext cx="7560840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2 jednotlivé kandidáty.</a:t>
            </a:r>
          </a:p>
          <a:p>
            <a:endParaRPr lang="cs-CZ" sz="1800" b="1" dirty="0">
              <a:solidFill>
                <a:srgbClr val="0071B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08C17EF9-0CA6-C762-4546-52AE5BC1ABD5}"/>
              </a:ext>
            </a:extLst>
          </p:cNvPr>
          <p:cNvSpPr/>
          <p:nvPr/>
        </p:nvSpPr>
        <p:spPr>
          <a:xfrm>
            <a:off x="954212" y="5675553"/>
            <a:ext cx="828092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 voliče je PLATNÝ, protože počet označených kandidátů nepřekročil počet volených členů zastupitelstva.</a:t>
            </a:r>
            <a:b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Hlasy budou 2 označeným kandidátům započteny, 5 nevyužitých hlasů (7 – 2 = 5) komise nikomu dalšímu nepřiděluje.</a:t>
            </a:r>
          </a:p>
        </p:txBody>
      </p:sp>
    </p:spTree>
    <p:extLst>
      <p:ext uri="{BB962C8B-B14F-4D97-AF65-F5344CB8AC3E}">
        <p14:creationId xmlns:p14="http://schemas.microsoft.com/office/powerpoint/2010/main" val="3735092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4" grpId="0" animBg="1"/>
      <p:bldP spid="12" grpId="0" animBg="1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463DA8-D74C-492A-4094-DBABD76F4E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961">
            <a:extLst>
              <a:ext uri="{FF2B5EF4-FFF2-40B4-BE49-F238E27FC236}">
                <a16:creationId xmlns:a16="http://schemas.microsoft.com/office/drawing/2014/main" id="{786426EF-EE56-C9B9-544B-518BFE6DD2C3}"/>
              </a:ext>
            </a:extLst>
          </p:cNvPr>
          <p:cNvGraphicFramePr>
            <a:graphicFrameLocks/>
          </p:cNvGraphicFramePr>
          <p:nvPr/>
        </p:nvGraphicFramePr>
        <p:xfrm>
          <a:off x="1026220" y="1129718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10077405" imgH="6410199" progId="Excel.Sheet.8">
                  <p:embed/>
                </p:oleObj>
              </mc:Choice>
              <mc:Fallback>
                <p:oleObj name="Worksheet" r:id="rId2" imgW="10077405" imgH="6410199" progId="Excel.Sheet.8">
                  <p:embed/>
                  <p:pic>
                    <p:nvPicPr>
                      <p:cNvPr id="4" name="Object 961">
                        <a:extLst>
                          <a:ext uri="{FF2B5EF4-FFF2-40B4-BE49-F238E27FC236}">
                            <a16:creationId xmlns:a16="http://schemas.microsoft.com/office/drawing/2014/main" id="{D7C5F894-9AD9-E847-8A8A-6DD4840E9E7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8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75AC419A-E901-A5FF-BEBC-008AF94C1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1h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5C293FB-59C9-86CA-5923-1BA8F190C66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3A3B5270-ACEC-4A81-6883-827B1A0985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80ADD80C-B818-22D9-D853-EFD66FEE68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8C57E29B-59D8-A5BB-A4F2-9C41ECF6EA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7B069DB4-606D-CF64-A6CC-A7F851F745E8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22D79534-3D16-C2CF-FE16-3203B4669827}"/>
              </a:ext>
            </a:extLst>
          </p:cNvPr>
          <p:cNvSpPr/>
          <p:nvPr/>
        </p:nvSpPr>
        <p:spPr>
          <a:xfrm>
            <a:off x="6237332" y="176262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43D28FFA-6587-8A5C-D1F4-BAE1C6103DAC}"/>
              </a:ext>
            </a:extLst>
          </p:cNvPr>
          <p:cNvSpPr/>
          <p:nvPr/>
        </p:nvSpPr>
        <p:spPr>
          <a:xfrm>
            <a:off x="3997684" y="176262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975E79BB-C63E-9E0F-451C-1007259CD2B9}"/>
              </a:ext>
            </a:extLst>
          </p:cNvPr>
          <p:cNvSpPr txBox="1"/>
          <p:nvPr/>
        </p:nvSpPr>
        <p:spPr>
          <a:xfrm>
            <a:off x="1026220" y="5315513"/>
            <a:ext cx="7560840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2 jednotlivé kandidáty.</a:t>
            </a:r>
          </a:p>
          <a:p>
            <a:endParaRPr lang="cs-CZ" sz="1800" b="1" dirty="0">
              <a:solidFill>
                <a:srgbClr val="0071B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DCCB24FC-F16F-B9ED-09D9-B7811255AE2D}"/>
              </a:ext>
            </a:extLst>
          </p:cNvPr>
          <p:cNvSpPr/>
          <p:nvPr/>
        </p:nvSpPr>
        <p:spPr>
          <a:xfrm>
            <a:off x="954212" y="5516737"/>
            <a:ext cx="8280920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 voliče je PLATNÝ, protože počet označených kandidátů nepřekročil počet volených členů zastupitelstva.</a:t>
            </a:r>
            <a:b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K dalším úpravám hlasovacího lístku se nepřihlíží.</a:t>
            </a:r>
          </a:p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Hlasy budou 2 označeným kandidátům započteny, 5 nevyužitých hlasů (7 – 2 = 5) komise nikomu dalšímu nepřiděluje.</a:t>
            </a:r>
          </a:p>
        </p:txBody>
      </p: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F3C545EC-00A9-8727-A07B-9C2A3C9EA1AD}"/>
              </a:ext>
            </a:extLst>
          </p:cNvPr>
          <p:cNvGrpSpPr/>
          <p:nvPr/>
        </p:nvGrpSpPr>
        <p:grpSpPr>
          <a:xfrm>
            <a:off x="5724524" y="4372413"/>
            <a:ext cx="512807" cy="256981"/>
            <a:chOff x="5724524" y="4372413"/>
            <a:chExt cx="512807" cy="256981"/>
          </a:xfrm>
        </p:grpSpPr>
        <p:cxnSp>
          <p:nvCxnSpPr>
            <p:cNvPr id="5" name="Přímá spojnice 4">
              <a:extLst>
                <a:ext uri="{FF2B5EF4-FFF2-40B4-BE49-F238E27FC236}">
                  <a16:creationId xmlns:a16="http://schemas.microsoft.com/office/drawing/2014/main" id="{70A1EB00-E03C-E28E-D844-A282C4B35DEE}"/>
                </a:ext>
              </a:extLst>
            </p:cNvPr>
            <p:cNvCxnSpPr>
              <a:cxnSpLocks/>
            </p:cNvCxnSpPr>
            <p:nvPr/>
          </p:nvCxnSpPr>
          <p:spPr>
            <a:xfrm>
              <a:off x="5724524" y="4372413"/>
              <a:ext cx="512807" cy="256981"/>
            </a:xfrm>
            <a:prstGeom prst="line">
              <a:avLst/>
            </a:prstGeom>
            <a:ln w="28575">
              <a:solidFill>
                <a:srgbClr val="8497B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63999C6C-FA54-0C60-F16F-519F5FAF9EE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724524" y="4372413"/>
              <a:ext cx="512807" cy="256981"/>
            </a:xfrm>
            <a:prstGeom prst="line">
              <a:avLst/>
            </a:prstGeom>
            <a:ln w="28575">
              <a:solidFill>
                <a:srgbClr val="8497B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83016584-F41A-A379-A8CF-E5071B9007A8}"/>
              </a:ext>
            </a:extLst>
          </p:cNvPr>
          <p:cNvSpPr txBox="1"/>
          <p:nvPr/>
        </p:nvSpPr>
        <p:spPr>
          <a:xfrm>
            <a:off x="4370250" y="3133333"/>
            <a:ext cx="1952900" cy="68617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5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k dalším úpravám hlasovacího lístku se nepřihlíží</a:t>
            </a:r>
          </a:p>
        </p:txBody>
      </p:sp>
      <p:cxnSp>
        <p:nvCxnSpPr>
          <p:cNvPr id="21" name="Přímá spojnice se šipkou 20">
            <a:extLst>
              <a:ext uri="{FF2B5EF4-FFF2-40B4-BE49-F238E27FC236}">
                <a16:creationId xmlns:a16="http://schemas.microsoft.com/office/drawing/2014/main" id="{3540C634-6E06-EB58-7957-00AD2192F10A}"/>
              </a:ext>
            </a:extLst>
          </p:cNvPr>
          <p:cNvCxnSpPr>
            <a:cxnSpLocks/>
          </p:cNvCxnSpPr>
          <p:nvPr/>
        </p:nvCxnSpPr>
        <p:spPr>
          <a:xfrm>
            <a:off x="5094672" y="3868491"/>
            <a:ext cx="539328" cy="443559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6531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4" grpId="0" animBg="1"/>
      <p:bldP spid="12" grpId="0" animBg="1"/>
      <p:bldP spid="7" grpId="0"/>
      <p:bldP spid="8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7D2756-DDEB-DB23-026C-AC2B21934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961">
            <a:extLst>
              <a:ext uri="{FF2B5EF4-FFF2-40B4-BE49-F238E27FC236}">
                <a16:creationId xmlns:a16="http://schemas.microsoft.com/office/drawing/2014/main" id="{119DB67A-EB02-687C-63B8-7505C0B47A9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4102459"/>
              </p:ext>
            </p:extLst>
          </p:nvPr>
        </p:nvGraphicFramePr>
        <p:xfrm>
          <a:off x="1026220" y="1129719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3" imgW="10077405" imgH="6410199" progId="Excel.Sheet.8">
                  <p:embed/>
                </p:oleObj>
              </mc:Choice>
              <mc:Fallback>
                <p:oleObj name="List" r:id="rId3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9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5D902367-B022-753E-8B95-DC8F1BFE2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2a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66618B7-60CB-AD52-7A35-7B48763A6A24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89B5E4AC-938B-5F93-1D21-83789C23FE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AD3EF504-5069-C642-2B87-358D1622B7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39EF0F2C-C564-4C0E-DD1C-2BE9D313AC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7CFB8679-AB14-B865-541F-983BB3981B3D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05BBBE1B-EEE2-FA4A-95C0-C239D2EBB781}"/>
              </a:ext>
            </a:extLst>
          </p:cNvPr>
          <p:cNvSpPr/>
          <p:nvPr/>
        </p:nvSpPr>
        <p:spPr>
          <a:xfrm>
            <a:off x="6218370" y="231012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7F9E7E6C-251C-FBCA-FB4B-518C707ED18F}"/>
              </a:ext>
            </a:extLst>
          </p:cNvPr>
          <p:cNvSpPr/>
          <p:nvPr/>
        </p:nvSpPr>
        <p:spPr>
          <a:xfrm>
            <a:off x="6210796" y="177230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01D8970-49F0-A938-285F-976639012267}"/>
              </a:ext>
            </a:extLst>
          </p:cNvPr>
          <p:cNvSpPr/>
          <p:nvPr/>
        </p:nvSpPr>
        <p:spPr>
          <a:xfrm>
            <a:off x="6218370" y="2847951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628AD240-5B59-3567-6161-C11CCA94FBDB}"/>
              </a:ext>
            </a:extLst>
          </p:cNvPr>
          <p:cNvSpPr/>
          <p:nvPr/>
        </p:nvSpPr>
        <p:spPr>
          <a:xfrm>
            <a:off x="6210796" y="310432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944FAC3B-3E2F-4B4F-3AEB-86A8111E47A2}"/>
              </a:ext>
            </a:extLst>
          </p:cNvPr>
          <p:cNvSpPr/>
          <p:nvPr/>
        </p:nvSpPr>
        <p:spPr>
          <a:xfrm>
            <a:off x="6210796" y="2037313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0CD8E440-95B7-CDB9-6ED7-D577CE20D572}"/>
              </a:ext>
            </a:extLst>
          </p:cNvPr>
          <p:cNvSpPr/>
          <p:nvPr/>
        </p:nvSpPr>
        <p:spPr>
          <a:xfrm>
            <a:off x="6210796" y="257945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36FD075-3486-517A-259A-78A12CD6DD81}"/>
              </a:ext>
            </a:extLst>
          </p:cNvPr>
          <p:cNvSpPr txBox="1"/>
          <p:nvPr/>
        </p:nvSpPr>
        <p:spPr>
          <a:xfrm>
            <a:off x="1026220" y="5459530"/>
            <a:ext cx="5472608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1 volební stranu.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3C4E8D10-229E-E8F2-8C33-58D34E5263C5}"/>
              </a:ext>
            </a:extLst>
          </p:cNvPr>
          <p:cNvSpPr/>
          <p:nvPr/>
        </p:nvSpPr>
        <p:spPr>
          <a:xfrm>
            <a:off x="954212" y="5747562"/>
            <a:ext cx="6552728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 voliče je PLATNÝ, je označena pouze 1 volební strana.</a:t>
            </a:r>
            <a:b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Hlasy budou započteny 7 kandidátům označené volební strany podle pořadí na hlasovacím lístku do výše počtu volených členů zastupitelstva.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570C45C4-EBC5-CA18-5964-0062FC52C64F}"/>
              </a:ext>
            </a:extLst>
          </p:cNvPr>
          <p:cNvSpPr/>
          <p:nvPr/>
        </p:nvSpPr>
        <p:spPr>
          <a:xfrm>
            <a:off x="6210796" y="336933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0502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3" grpId="0" animBg="1"/>
      <p:bldP spid="24" grpId="0" animBg="1"/>
      <p:bldP spid="25" grpId="0" animBg="1"/>
      <p:bldP spid="12" grpId="0" animBg="1"/>
      <p:bldP spid="13" grpId="0" animBg="1"/>
      <p:bldP spid="4" grpId="0"/>
      <p:bldP spid="5" grpId="0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55C0C5-7C16-3584-FEBF-8FC667E655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961">
            <a:extLst>
              <a:ext uri="{FF2B5EF4-FFF2-40B4-BE49-F238E27FC236}">
                <a16:creationId xmlns:a16="http://schemas.microsoft.com/office/drawing/2014/main" id="{C843E2CF-CEB2-1E22-A8C8-5F0302691F5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6841511"/>
              </p:ext>
            </p:extLst>
          </p:nvPr>
        </p:nvGraphicFramePr>
        <p:xfrm>
          <a:off x="1026220" y="1129719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9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14892AC7-DF6F-F457-55F5-0AEF2BF3B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2b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0AC747C-8C15-01F1-0232-B56B206192E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3E1383B-1FD9-50FB-0F64-7B4A2DC092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24423C58-8E40-E53A-C7C7-B10DD8E2C3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BD57F727-BFE4-7470-FCD5-0980CEE8D7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3250BEEF-BCCC-C559-DFB6-21EF3D1F46B3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82506C62-0B89-E58F-D9CA-DA914E664DC5}"/>
              </a:ext>
            </a:extLst>
          </p:cNvPr>
          <p:cNvSpPr/>
          <p:nvPr/>
        </p:nvSpPr>
        <p:spPr>
          <a:xfrm>
            <a:off x="4007015" y="229146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38DD0066-1801-3799-634F-64021F24224F}"/>
              </a:ext>
            </a:extLst>
          </p:cNvPr>
          <p:cNvSpPr/>
          <p:nvPr/>
        </p:nvSpPr>
        <p:spPr>
          <a:xfrm>
            <a:off x="3999441" y="1753641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30B132F3-224E-12DC-79E5-7C3B0F9273AB}"/>
              </a:ext>
            </a:extLst>
          </p:cNvPr>
          <p:cNvSpPr/>
          <p:nvPr/>
        </p:nvSpPr>
        <p:spPr>
          <a:xfrm>
            <a:off x="4007015" y="2829290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7322DB2A-9D7A-878A-6F43-65196A9814F6}"/>
              </a:ext>
            </a:extLst>
          </p:cNvPr>
          <p:cNvSpPr/>
          <p:nvPr/>
        </p:nvSpPr>
        <p:spPr>
          <a:xfrm>
            <a:off x="3999441" y="201865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A931D6A4-068A-7AF0-8CF8-E27D74F01E58}"/>
              </a:ext>
            </a:extLst>
          </p:cNvPr>
          <p:cNvSpPr/>
          <p:nvPr/>
        </p:nvSpPr>
        <p:spPr>
          <a:xfrm>
            <a:off x="3999441" y="256079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FC469087-3486-9D2A-4B93-0177F1B44230}"/>
              </a:ext>
            </a:extLst>
          </p:cNvPr>
          <p:cNvSpPr txBox="1"/>
          <p:nvPr/>
        </p:nvSpPr>
        <p:spPr>
          <a:xfrm>
            <a:off x="1026220" y="5459530"/>
            <a:ext cx="5472608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1 volební stranu.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0171109-B563-7A59-0A18-09FD8AFDF714}"/>
              </a:ext>
            </a:extLst>
          </p:cNvPr>
          <p:cNvSpPr/>
          <p:nvPr/>
        </p:nvSpPr>
        <p:spPr>
          <a:xfrm>
            <a:off x="954212" y="5728900"/>
            <a:ext cx="684076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 voliče je PLATNÝ, je označena pouze 1 volební strana.</a:t>
            </a:r>
          </a:p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Hlasy budou započteny 5 kandidátům označené volební strany podle pořadí na hlasovacím lístku, 2 nevyužité hlasy (7 – 5 = 2) komise nikomu nepřiděluje.</a:t>
            </a:r>
          </a:p>
        </p:txBody>
      </p:sp>
    </p:spTree>
    <p:extLst>
      <p:ext uri="{BB962C8B-B14F-4D97-AF65-F5344CB8AC3E}">
        <p14:creationId xmlns:p14="http://schemas.microsoft.com/office/powerpoint/2010/main" val="2846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3" grpId="0" animBg="1"/>
      <p:bldP spid="24" grpId="0" animBg="1"/>
      <p:bldP spid="12" grpId="0" animBg="1"/>
      <p:bldP spid="13" grpId="0" animBg="1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F1F128-FA8F-0B5D-5733-85E9DFD57D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961">
            <a:extLst>
              <a:ext uri="{FF2B5EF4-FFF2-40B4-BE49-F238E27FC236}">
                <a16:creationId xmlns:a16="http://schemas.microsoft.com/office/drawing/2014/main" id="{ABCF7C7C-03BC-9FEB-E2BD-19F37F1F02A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68537268"/>
              </p:ext>
            </p:extLst>
          </p:nvPr>
        </p:nvGraphicFramePr>
        <p:xfrm>
          <a:off x="1026220" y="1130114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3" imgW="10077405" imgH="6410199" progId="Excel.Sheet.8">
                  <p:embed/>
                </p:oleObj>
              </mc:Choice>
              <mc:Fallback>
                <p:oleObj name="List" r:id="rId3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30114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CC8E0242-36A9-F296-84CB-E7230E874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2c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1510B7A-2ABF-AD0D-81A5-A283042F9BB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0E955746-8DBD-C4BC-DFFE-86D3297BBE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3069266E-B2A4-2846-46FF-34F5F57694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79A85185-9B50-17F8-BA2E-F849543E5D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D679A41B-B69C-6F53-6A70-CCC99724BFAA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4A67D5A9-B6A4-1915-B51B-E56D9402E1FA}"/>
              </a:ext>
            </a:extLst>
          </p:cNvPr>
          <p:cNvSpPr/>
          <p:nvPr/>
        </p:nvSpPr>
        <p:spPr>
          <a:xfrm>
            <a:off x="1802927" y="230479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08411585-3481-69AD-E78B-7DB10ACFE948}"/>
              </a:ext>
            </a:extLst>
          </p:cNvPr>
          <p:cNvSpPr/>
          <p:nvPr/>
        </p:nvSpPr>
        <p:spPr>
          <a:xfrm>
            <a:off x="1795353" y="1766971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ED1D66B8-2659-0F99-5C8B-F72812C71F10}"/>
              </a:ext>
            </a:extLst>
          </p:cNvPr>
          <p:cNvSpPr/>
          <p:nvPr/>
        </p:nvSpPr>
        <p:spPr>
          <a:xfrm>
            <a:off x="1795353" y="311926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823F55EE-26CF-3118-4BDD-366DD977AC5B}"/>
              </a:ext>
            </a:extLst>
          </p:cNvPr>
          <p:cNvSpPr/>
          <p:nvPr/>
        </p:nvSpPr>
        <p:spPr>
          <a:xfrm>
            <a:off x="1795353" y="203198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DB97E28-9E88-9406-4612-980551B294AF}"/>
              </a:ext>
            </a:extLst>
          </p:cNvPr>
          <p:cNvSpPr/>
          <p:nvPr/>
        </p:nvSpPr>
        <p:spPr>
          <a:xfrm>
            <a:off x="1787779" y="2850768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02DDFD6-1730-EB70-1468-568F8DB914B9}"/>
              </a:ext>
            </a:extLst>
          </p:cNvPr>
          <p:cNvSpPr txBox="1"/>
          <p:nvPr/>
        </p:nvSpPr>
        <p:spPr>
          <a:xfrm>
            <a:off x="1026220" y="5271497"/>
            <a:ext cx="5472608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1 volební stranu.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8CC358DD-18B9-0A13-36DF-ED84457BA80B}"/>
              </a:ext>
            </a:extLst>
          </p:cNvPr>
          <p:cNvSpPr/>
          <p:nvPr/>
        </p:nvSpPr>
        <p:spPr>
          <a:xfrm>
            <a:off x="951344" y="5498698"/>
            <a:ext cx="6498828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 voliče je PLATNÝ, je označena pouze 1 volební strana.</a:t>
            </a:r>
          </a:p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Hlasy budou započteny 7 kandidátům označené volební strany podle pořadí na hlasovacím lístku do výše počtu volených členů zastupitelstva, odvolaný kandidát se vynechá, hlas získá další kandidát podle pořadí na hlasovacím lístku.</a:t>
            </a:r>
          </a:p>
        </p:txBody>
      </p:sp>
      <p:cxnSp>
        <p:nvCxnSpPr>
          <p:cNvPr id="10" name="Přímá spojovací čára 25">
            <a:extLst>
              <a:ext uri="{FF2B5EF4-FFF2-40B4-BE49-F238E27FC236}">
                <a16:creationId xmlns:a16="http://schemas.microsoft.com/office/drawing/2014/main" id="{1D694731-C5CF-2DA1-E476-F8320A0645D8}"/>
              </a:ext>
            </a:extLst>
          </p:cNvPr>
          <p:cNvCxnSpPr/>
          <p:nvPr/>
        </p:nvCxnSpPr>
        <p:spPr>
          <a:xfrm>
            <a:off x="1890316" y="2641885"/>
            <a:ext cx="36004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CDECB425-45A8-92F9-6F1F-BAB08881F5C6}"/>
              </a:ext>
            </a:extLst>
          </p:cNvPr>
          <p:cNvSpPr txBox="1"/>
          <p:nvPr/>
        </p:nvSpPr>
        <p:spPr>
          <a:xfrm>
            <a:off x="2378991" y="2591209"/>
            <a:ext cx="720080" cy="2160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800" dirty="0">
                <a:latin typeface="Arial" pitchFamily="34" charset="0"/>
                <a:cs typeface="Arial" pitchFamily="34" charset="0"/>
              </a:rPr>
              <a:t>odvolaný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8F7998E6-D544-C038-FB19-5B674C8B5FF5}"/>
              </a:ext>
            </a:extLst>
          </p:cNvPr>
          <p:cNvSpPr/>
          <p:nvPr/>
        </p:nvSpPr>
        <p:spPr>
          <a:xfrm>
            <a:off x="1795353" y="365316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EE1DFF8B-A7AC-9272-1409-983DD0682E8C}"/>
              </a:ext>
            </a:extLst>
          </p:cNvPr>
          <p:cNvSpPr/>
          <p:nvPr/>
        </p:nvSpPr>
        <p:spPr>
          <a:xfrm>
            <a:off x="1787779" y="3384668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0271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3" grpId="0" animBg="1"/>
      <p:bldP spid="24" grpId="0" animBg="1"/>
      <p:bldP spid="12" grpId="0" animBg="1"/>
      <p:bldP spid="13" grpId="0" animBg="1"/>
      <p:bldP spid="4" grpId="0"/>
      <p:bldP spid="5" grpId="0"/>
      <p:bldP spid="11" grpId="0"/>
      <p:bldP spid="15" grpId="0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2E3E31-1A27-37A9-048D-E8FBBCA56C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6B09DA-58BB-17B8-6F78-B9E33CF881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2d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555E96F-6C7A-68C3-D590-F0761CD2FF6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16EF15D3-696B-4B79-3C7B-B480C99BB2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00F9BB14-D24C-2762-9EBB-5118E42DA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2A42FED8-E8F0-C846-0888-CE738C60FC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Object 961">
            <a:extLst>
              <a:ext uri="{FF2B5EF4-FFF2-40B4-BE49-F238E27FC236}">
                <a16:creationId xmlns:a16="http://schemas.microsoft.com/office/drawing/2014/main" id="{07E3F3D4-005E-7943-18DE-8A44699EBBD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5003070"/>
              </p:ext>
            </p:extLst>
          </p:nvPr>
        </p:nvGraphicFramePr>
        <p:xfrm>
          <a:off x="1026220" y="1129717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7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ovéPole 7">
            <a:extLst>
              <a:ext uri="{FF2B5EF4-FFF2-40B4-BE49-F238E27FC236}">
                <a16:creationId xmlns:a16="http://schemas.microsoft.com/office/drawing/2014/main" id="{0C2D82F5-56C9-8607-2BBB-2FE9252C2DB8}"/>
              </a:ext>
            </a:extLst>
          </p:cNvPr>
          <p:cNvSpPr txBox="1"/>
          <p:nvPr/>
        </p:nvSpPr>
        <p:spPr>
          <a:xfrm>
            <a:off x="1026220" y="5603544"/>
            <a:ext cx="5472608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více (2) volebních stran.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048D3FFE-FD9E-B82D-DF32-4A67583E2A0C}"/>
              </a:ext>
            </a:extLst>
          </p:cNvPr>
          <p:cNvSpPr/>
          <p:nvPr/>
        </p:nvSpPr>
        <p:spPr>
          <a:xfrm>
            <a:off x="954212" y="5963584"/>
            <a:ext cx="6984776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Hlas voliče je NEPLATNÝ, protože je označena více než 1 volební strana. </a:t>
            </a:r>
          </a:p>
          <a:p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Žádné hlasy nebudou kandidátům započteny.</a:t>
            </a: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5B70CE1E-9E15-7A9C-D26A-C800A31B58AA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80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DBC957-6744-1EF5-1E55-E43DD46176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961">
            <a:extLst>
              <a:ext uri="{FF2B5EF4-FFF2-40B4-BE49-F238E27FC236}">
                <a16:creationId xmlns:a16="http://schemas.microsoft.com/office/drawing/2014/main" id="{F39A3B6D-DB1B-4166-C60B-3A27E8815F3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11909087"/>
              </p:ext>
            </p:extLst>
          </p:nvPr>
        </p:nvGraphicFramePr>
        <p:xfrm>
          <a:off x="1026220" y="1129720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20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01723E5B-0B97-5052-3138-63441078E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3a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64032AB-A754-F56F-9E18-D11F9935977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C94FD5AC-BC4A-0CBE-312E-99210AE382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0C7658BD-4053-6ABB-6397-437BB9C28A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5013412B-27B0-3DDD-5A5C-69B9DCD771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3378342A-6832-D5C6-2589-65D0875FC591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8226A7DD-32BF-8AED-1E3E-1EC589E021D3}"/>
              </a:ext>
            </a:extLst>
          </p:cNvPr>
          <p:cNvSpPr/>
          <p:nvPr/>
        </p:nvSpPr>
        <p:spPr>
          <a:xfrm>
            <a:off x="6218063" y="3086409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FA517944-685D-F719-133C-07E61835B1C0}"/>
              </a:ext>
            </a:extLst>
          </p:cNvPr>
          <p:cNvSpPr/>
          <p:nvPr/>
        </p:nvSpPr>
        <p:spPr>
          <a:xfrm>
            <a:off x="6218063" y="230479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06615B7D-FAA6-0411-4860-3B9C5ACAF8D2}"/>
              </a:ext>
            </a:extLst>
          </p:cNvPr>
          <p:cNvSpPr/>
          <p:nvPr/>
        </p:nvSpPr>
        <p:spPr>
          <a:xfrm>
            <a:off x="3988047" y="177089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BDDFD0D6-9F30-269C-0E24-1B25DB742460}"/>
              </a:ext>
            </a:extLst>
          </p:cNvPr>
          <p:cNvSpPr/>
          <p:nvPr/>
        </p:nvSpPr>
        <p:spPr>
          <a:xfrm>
            <a:off x="6218063" y="2569808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06D56D8A-82A3-06EA-993C-8BE9EAE30027}"/>
              </a:ext>
            </a:extLst>
          </p:cNvPr>
          <p:cNvSpPr/>
          <p:nvPr/>
        </p:nvSpPr>
        <p:spPr>
          <a:xfrm>
            <a:off x="6218063" y="3865988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D29C1255-A034-8816-F955-162758ADAA14}"/>
              </a:ext>
            </a:extLst>
          </p:cNvPr>
          <p:cNvSpPr/>
          <p:nvPr/>
        </p:nvSpPr>
        <p:spPr>
          <a:xfrm>
            <a:off x="3988047" y="230479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C339FEEE-CDA7-8159-908B-E1313A1B45AD}"/>
              </a:ext>
            </a:extLst>
          </p:cNvPr>
          <p:cNvSpPr/>
          <p:nvPr/>
        </p:nvSpPr>
        <p:spPr>
          <a:xfrm>
            <a:off x="3980473" y="203630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7DCDB1F6-67FD-E55B-D6EF-9F9D93357E59}"/>
              </a:ext>
            </a:extLst>
          </p:cNvPr>
          <p:cNvSpPr txBox="1"/>
          <p:nvPr/>
        </p:nvSpPr>
        <p:spPr>
          <a:xfrm>
            <a:off x="1026220" y="5378192"/>
            <a:ext cx="6264696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4 jednotlivé kandidáty a 1 volební stranu.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FE680657-5608-B503-1B4A-180AD26F5D64}"/>
              </a:ext>
            </a:extLst>
          </p:cNvPr>
          <p:cNvSpPr/>
          <p:nvPr/>
        </p:nvSpPr>
        <p:spPr>
          <a:xfrm>
            <a:off x="954212" y="5672901"/>
            <a:ext cx="8712968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 voliče je PLATNÝ.</a:t>
            </a:r>
            <a:b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NEJPRVE budou hlasy započteny 4 označeným jednotlivým kandidátům.</a:t>
            </a:r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38E1064E-7612-411B-FD3C-30F397345CA0}"/>
              </a:ext>
            </a:extLst>
          </p:cNvPr>
          <p:cNvSpPr/>
          <p:nvPr/>
        </p:nvSpPr>
        <p:spPr>
          <a:xfrm>
            <a:off x="954212" y="6176957"/>
            <a:ext cx="6336704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NÁSLEDNĚ budou zbylé 3 hlasy (7 – 4 = 3) započteny kandidátům označené volební strany, podle pořadí na hlasovacím lístku.</a:t>
            </a:r>
          </a:p>
        </p:txBody>
      </p:sp>
    </p:spTree>
    <p:extLst>
      <p:ext uri="{BB962C8B-B14F-4D97-AF65-F5344CB8AC3E}">
        <p14:creationId xmlns:p14="http://schemas.microsoft.com/office/powerpoint/2010/main" val="2836819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3" grpId="0" animBg="1"/>
      <p:bldP spid="24" grpId="0" animBg="1"/>
      <p:bldP spid="12" grpId="0" animBg="1"/>
      <p:bldP spid="13" grpId="0" animBg="1"/>
      <p:bldP spid="15" grpId="0" animBg="1"/>
      <p:bldP spid="19" grpId="0" animBg="1"/>
      <p:bldP spid="8" grpId="0"/>
      <p:bldP spid="9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56D638-B1F2-784C-3A70-448BFF032B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961">
            <a:extLst>
              <a:ext uri="{FF2B5EF4-FFF2-40B4-BE49-F238E27FC236}">
                <a16:creationId xmlns:a16="http://schemas.microsoft.com/office/drawing/2014/main" id="{87D3627E-330B-ECB2-D84D-80D9D227F5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0685885"/>
              </p:ext>
            </p:extLst>
          </p:nvPr>
        </p:nvGraphicFramePr>
        <p:xfrm>
          <a:off x="1026220" y="1129720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20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E06CD3AE-9E72-4FBC-5C20-252823385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3b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D6C622C-9A1F-CE77-BF4D-698E731F8E5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38FE264B-D146-DAEE-EA54-E9672B0A26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712818C5-AB9E-D9AE-7AD8-50120FC343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6767E572-35B3-DF32-2CF3-8EDC7FC9D6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59777868-7B63-313E-C758-6BDEC36D172C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DACD1766-1FB4-D07F-4989-CD387CBAF7A1}"/>
              </a:ext>
            </a:extLst>
          </p:cNvPr>
          <p:cNvSpPr/>
          <p:nvPr/>
        </p:nvSpPr>
        <p:spPr>
          <a:xfrm>
            <a:off x="6218063" y="4844333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E60A610-56B4-D6BA-B944-A7F2E3F935DD}"/>
              </a:ext>
            </a:extLst>
          </p:cNvPr>
          <p:cNvSpPr/>
          <p:nvPr/>
        </p:nvSpPr>
        <p:spPr>
          <a:xfrm>
            <a:off x="8429418" y="177089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085A1F03-BE4E-F364-61B9-7D0586D1053B}"/>
              </a:ext>
            </a:extLst>
          </p:cNvPr>
          <p:cNvSpPr/>
          <p:nvPr/>
        </p:nvSpPr>
        <p:spPr>
          <a:xfrm>
            <a:off x="3988047" y="177089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2584F736-CEE8-A455-8324-DD37AAFCBEBB}"/>
              </a:ext>
            </a:extLst>
          </p:cNvPr>
          <p:cNvSpPr/>
          <p:nvPr/>
        </p:nvSpPr>
        <p:spPr>
          <a:xfrm>
            <a:off x="3988047" y="4835313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5C026A77-8F81-638A-C54A-78347A5BAAF6}"/>
              </a:ext>
            </a:extLst>
          </p:cNvPr>
          <p:cNvSpPr/>
          <p:nvPr/>
        </p:nvSpPr>
        <p:spPr>
          <a:xfrm>
            <a:off x="3988047" y="230479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7336B0CC-210E-32F2-F733-34FE4146F2B5}"/>
              </a:ext>
            </a:extLst>
          </p:cNvPr>
          <p:cNvSpPr/>
          <p:nvPr/>
        </p:nvSpPr>
        <p:spPr>
          <a:xfrm>
            <a:off x="3980473" y="203630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EC070EF-8565-C8DE-18D0-BB9A549E67EF}"/>
              </a:ext>
            </a:extLst>
          </p:cNvPr>
          <p:cNvSpPr txBox="1"/>
          <p:nvPr/>
        </p:nvSpPr>
        <p:spPr>
          <a:xfrm>
            <a:off x="1026220" y="5378192"/>
            <a:ext cx="6264696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3 jednotlivé kandidáty a 1 volební stranu.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3DF73B05-B1D3-CB04-3B84-6260095D7B29}"/>
              </a:ext>
            </a:extLst>
          </p:cNvPr>
          <p:cNvSpPr/>
          <p:nvPr/>
        </p:nvSpPr>
        <p:spPr>
          <a:xfrm>
            <a:off x="954212" y="5666224"/>
            <a:ext cx="8784976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 voliče je PLATNÝ.</a:t>
            </a:r>
          </a:p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NEJPRVE budou hlasy započteny 3 označeným jednotlivým kandidátům.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6AD70764-2D53-DB0C-6AD9-6248F19A0A2F}"/>
              </a:ext>
            </a:extLst>
          </p:cNvPr>
          <p:cNvSpPr/>
          <p:nvPr/>
        </p:nvSpPr>
        <p:spPr>
          <a:xfrm>
            <a:off x="954212" y="6170280"/>
            <a:ext cx="6336704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NÁSLEDNĚ budou zbylé 4 hlasy (7 – 3 = 4) započteny kandidátům označené volební strany, podle pořadí na hlasovacím lístku.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5E8070C3-E1CD-D341-2E76-3ECC793B41BE}"/>
              </a:ext>
            </a:extLst>
          </p:cNvPr>
          <p:cNvSpPr/>
          <p:nvPr/>
        </p:nvSpPr>
        <p:spPr>
          <a:xfrm>
            <a:off x="3980473" y="2569808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587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3" grpId="0" animBg="1"/>
      <p:bldP spid="24" grpId="0" animBg="1"/>
      <p:bldP spid="12" grpId="0" animBg="1"/>
      <p:bldP spid="15" grpId="0" animBg="1"/>
      <p:bldP spid="19" grpId="0" animBg="1"/>
      <p:bldP spid="4" grpId="0"/>
      <p:bldP spid="5" grpId="0"/>
      <p:bldP spid="10" grpId="0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EE0848-D4F0-A3EE-D1AA-0216D67AB3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961">
            <a:extLst>
              <a:ext uri="{FF2B5EF4-FFF2-40B4-BE49-F238E27FC236}">
                <a16:creationId xmlns:a16="http://schemas.microsoft.com/office/drawing/2014/main" id="{B56AC038-03E8-FAA4-B00B-725F95B5A50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6030955"/>
              </p:ext>
            </p:extLst>
          </p:nvPr>
        </p:nvGraphicFramePr>
        <p:xfrm>
          <a:off x="1026220" y="1129717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7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E00CC73B-F017-E5AA-0249-FE5545D10D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3c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5DF096C-9A11-701F-8317-10FF56CA1DA7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2D7C1803-37D5-F911-28E0-0172B227B0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4268C426-D947-DABF-18D8-B36BC2CBF9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2AF3FA27-61EF-0BCE-2D61-0153A54F3B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1EF723F2-FD54-E501-51B3-08A1903E8B99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F7EB9C06-656A-B34E-DF34-23D7F78D778D}"/>
              </a:ext>
            </a:extLst>
          </p:cNvPr>
          <p:cNvSpPr/>
          <p:nvPr/>
        </p:nvSpPr>
        <p:spPr>
          <a:xfrm>
            <a:off x="6246055" y="363122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38FD27EA-04CA-DE79-1842-89DE2D3D6A60}"/>
              </a:ext>
            </a:extLst>
          </p:cNvPr>
          <p:cNvSpPr/>
          <p:nvPr/>
        </p:nvSpPr>
        <p:spPr>
          <a:xfrm>
            <a:off x="8401426" y="5081225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96671CEF-7E44-5614-DD80-47003EF68F03}"/>
              </a:ext>
            </a:extLst>
          </p:cNvPr>
          <p:cNvSpPr/>
          <p:nvPr/>
        </p:nvSpPr>
        <p:spPr>
          <a:xfrm>
            <a:off x="1826779" y="481918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160AB2FD-A94E-AEE6-D979-3C075784A993}"/>
              </a:ext>
            </a:extLst>
          </p:cNvPr>
          <p:cNvSpPr/>
          <p:nvPr/>
        </p:nvSpPr>
        <p:spPr>
          <a:xfrm>
            <a:off x="1814621" y="337392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ED037757-B49B-D3FD-615B-F2C064BFDE62}"/>
              </a:ext>
            </a:extLst>
          </p:cNvPr>
          <p:cNvSpPr/>
          <p:nvPr/>
        </p:nvSpPr>
        <p:spPr>
          <a:xfrm>
            <a:off x="1814621" y="509829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9F278AC5-F11B-0FDF-7C9E-6DFF695A45C6}"/>
              </a:ext>
            </a:extLst>
          </p:cNvPr>
          <p:cNvSpPr txBox="1"/>
          <p:nvPr/>
        </p:nvSpPr>
        <p:spPr>
          <a:xfrm>
            <a:off x="1026220" y="5306181"/>
            <a:ext cx="6264696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3 jednotlivé kandidáty a 1 volební stranu.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434FB267-9565-AE75-6CD3-DF956CB15FDE}"/>
              </a:ext>
            </a:extLst>
          </p:cNvPr>
          <p:cNvSpPr/>
          <p:nvPr/>
        </p:nvSpPr>
        <p:spPr>
          <a:xfrm>
            <a:off x="954212" y="5528882"/>
            <a:ext cx="878497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 voliče je PLATNÝ.</a:t>
            </a:r>
          </a:p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NEJPRVE budou hlasy započteny 3 označeným kandidátům.</a:t>
            </a:r>
            <a:b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endParaRPr lang="cs-CZ" sz="155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  <a:p>
            <a:endParaRPr lang="cs-CZ" sz="155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C99BD465-AAF5-7FDD-F16D-4308E39F231D}"/>
              </a:ext>
            </a:extLst>
          </p:cNvPr>
          <p:cNvSpPr/>
          <p:nvPr/>
        </p:nvSpPr>
        <p:spPr>
          <a:xfrm>
            <a:off x="954211" y="5992148"/>
            <a:ext cx="9000239" cy="8079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NÁSLEDNĚ budou 2 hlasy započteny kandidátům označené volební</a:t>
            </a:r>
            <a:b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strany, podle pořadí na hlasovacím lístku. Vzhledem k tomu, že volební</a:t>
            </a:r>
            <a:b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strana má pouze 2 kandidáty, zůstanou 2 hlasy voliče (7-3-2=2) nevyužité.</a:t>
            </a:r>
          </a:p>
        </p:txBody>
      </p:sp>
    </p:spTree>
    <p:extLst>
      <p:ext uri="{BB962C8B-B14F-4D97-AF65-F5344CB8AC3E}">
        <p14:creationId xmlns:p14="http://schemas.microsoft.com/office/powerpoint/2010/main" val="352896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3" grpId="0" animBg="1"/>
      <p:bldP spid="24" grpId="0" animBg="1"/>
      <p:bldP spid="12" grpId="0" animBg="1"/>
      <p:bldP spid="11" grpId="0" animBg="1"/>
      <p:bldP spid="8" grpId="0"/>
      <p:bldP spid="9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9D6352-2F64-A123-BB10-563CBD0DB0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961">
            <a:extLst>
              <a:ext uri="{FF2B5EF4-FFF2-40B4-BE49-F238E27FC236}">
                <a16:creationId xmlns:a16="http://schemas.microsoft.com/office/drawing/2014/main" id="{2D738F14-657B-A608-EFCD-0E2E5984564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8692820"/>
              </p:ext>
            </p:extLst>
          </p:nvPr>
        </p:nvGraphicFramePr>
        <p:xfrm>
          <a:off x="1026220" y="1129717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7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EA231C55-8061-77F2-CDEF-C5243DF07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3d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49B7CA0-7895-DC45-FD0E-8CB958FF956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1A5D957-0FCC-A18C-F736-B37FF0C977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01FA0487-D767-4CBF-C0ED-88E8BFAA9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5437BD51-F5FB-6E9C-EE7E-ADD4C66340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F77D4FDB-2AD6-E5DA-1D08-8F44A7ADF9A7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F2CA0E8E-D306-6DDE-2ACF-0FA2D2040ECB}"/>
              </a:ext>
            </a:extLst>
          </p:cNvPr>
          <p:cNvSpPr/>
          <p:nvPr/>
        </p:nvSpPr>
        <p:spPr>
          <a:xfrm>
            <a:off x="6246055" y="2837938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129C06AB-0DDA-4EEF-AF93-7D7C96F231D9}"/>
              </a:ext>
            </a:extLst>
          </p:cNvPr>
          <p:cNvSpPr/>
          <p:nvPr/>
        </p:nvSpPr>
        <p:spPr>
          <a:xfrm>
            <a:off x="6246055" y="1774193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E3A489E9-7939-7D92-1CB8-64EAD1AB54A5}"/>
              </a:ext>
            </a:extLst>
          </p:cNvPr>
          <p:cNvSpPr/>
          <p:nvPr/>
        </p:nvSpPr>
        <p:spPr>
          <a:xfrm>
            <a:off x="3963489" y="283296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1AC8138F-0B0D-7433-755A-65F1A6FF0E50}"/>
              </a:ext>
            </a:extLst>
          </p:cNvPr>
          <p:cNvSpPr/>
          <p:nvPr/>
        </p:nvSpPr>
        <p:spPr>
          <a:xfrm>
            <a:off x="1814621" y="337392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081F18F1-32C2-8803-1811-C4500216EBCD}"/>
              </a:ext>
            </a:extLst>
          </p:cNvPr>
          <p:cNvSpPr/>
          <p:nvPr/>
        </p:nvSpPr>
        <p:spPr>
          <a:xfrm>
            <a:off x="1814621" y="509829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C1F2DD9-68E9-52CD-C21D-C159615E62D1}"/>
              </a:ext>
            </a:extLst>
          </p:cNvPr>
          <p:cNvSpPr txBox="1"/>
          <p:nvPr/>
        </p:nvSpPr>
        <p:spPr>
          <a:xfrm>
            <a:off x="1044882" y="5450197"/>
            <a:ext cx="646626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7 jednotlivých kandidátů a 1 volební stranu.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62730ED6-36A3-0DC7-727D-D530CFE24D72}"/>
              </a:ext>
            </a:extLst>
          </p:cNvPr>
          <p:cNvSpPr/>
          <p:nvPr/>
        </p:nvSpPr>
        <p:spPr>
          <a:xfrm>
            <a:off x="963543" y="5666221"/>
            <a:ext cx="7920880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 voliče je PLATNÝ. </a:t>
            </a:r>
          </a:p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NEJPRVE budou hlasy započteny 7 označeným jednotlivým kandidátům.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1BA41F2C-7441-D134-68B2-6ED3DAB6763D}"/>
              </a:ext>
            </a:extLst>
          </p:cNvPr>
          <p:cNvSpPr/>
          <p:nvPr/>
        </p:nvSpPr>
        <p:spPr>
          <a:xfrm>
            <a:off x="954212" y="6176954"/>
            <a:ext cx="6768752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Označené volební straně žádný hlas nenáleží, 7 hlasů bylo rozděleno mezi označené jednotlivé kandidáty (žádný hlas nezbývá).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6559D6D-2F0A-9573-8A56-2D0046908821}"/>
              </a:ext>
            </a:extLst>
          </p:cNvPr>
          <p:cNvSpPr/>
          <p:nvPr/>
        </p:nvSpPr>
        <p:spPr>
          <a:xfrm>
            <a:off x="6210174" y="4837269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73CB50EC-CDD0-93C0-349A-AAE032D20C77}"/>
              </a:ext>
            </a:extLst>
          </p:cNvPr>
          <p:cNvSpPr/>
          <p:nvPr/>
        </p:nvSpPr>
        <p:spPr>
          <a:xfrm>
            <a:off x="1814621" y="2295719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389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3" grpId="0" animBg="1"/>
      <p:bldP spid="24" grpId="0" animBg="1"/>
      <p:bldP spid="12" grpId="0" animBg="1"/>
      <p:bldP spid="11" grpId="0" animBg="1"/>
      <p:bldP spid="4" grpId="0" animBg="1"/>
      <p:bldP spid="5" grpId="0"/>
      <p:bldP spid="15" grpId="0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B4447-CC86-F910-1D7F-8B30746EB7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961">
            <a:extLst>
              <a:ext uri="{FF2B5EF4-FFF2-40B4-BE49-F238E27FC236}">
                <a16:creationId xmlns:a16="http://schemas.microsoft.com/office/drawing/2014/main" id="{F1B75183-1A0C-CB5A-71C7-CD6B1E678AE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8774385"/>
              </p:ext>
            </p:extLst>
          </p:nvPr>
        </p:nvGraphicFramePr>
        <p:xfrm>
          <a:off x="1026220" y="1129717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7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2684C48D-5789-6F62-577A-2D8D706F6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3e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3CE2508-7C8D-BB17-A113-388FB8B54147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251A3E7C-B0F6-C29B-66A5-7D1C6B1E1B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1E20277E-F841-D326-1D08-2E1ED9189D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FB0534A7-55FA-5D60-193F-657F1483BB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8A272716-8BE2-9D65-E962-84376AFED4D4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383C3790-54C1-312F-BE0E-83E09E6810E4}"/>
              </a:ext>
            </a:extLst>
          </p:cNvPr>
          <p:cNvSpPr/>
          <p:nvPr/>
        </p:nvSpPr>
        <p:spPr>
          <a:xfrm>
            <a:off x="6246055" y="2837938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C0D73746-1220-C49E-EFF8-E0BA824E4C69}"/>
              </a:ext>
            </a:extLst>
          </p:cNvPr>
          <p:cNvSpPr/>
          <p:nvPr/>
        </p:nvSpPr>
        <p:spPr>
          <a:xfrm>
            <a:off x="4034292" y="4837269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1A22B35B-A54D-0FD0-F0F4-8636B9BDEED4}"/>
              </a:ext>
            </a:extLst>
          </p:cNvPr>
          <p:cNvSpPr/>
          <p:nvPr/>
        </p:nvSpPr>
        <p:spPr>
          <a:xfrm>
            <a:off x="4000812" y="2039865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CE62257B-D270-4222-73FB-0D714513F69A}"/>
              </a:ext>
            </a:extLst>
          </p:cNvPr>
          <p:cNvSpPr/>
          <p:nvPr/>
        </p:nvSpPr>
        <p:spPr>
          <a:xfrm>
            <a:off x="1826779" y="3090979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9E663068-3FA2-0EB7-41E1-28126A2CF709}"/>
              </a:ext>
            </a:extLst>
          </p:cNvPr>
          <p:cNvSpPr/>
          <p:nvPr/>
        </p:nvSpPr>
        <p:spPr>
          <a:xfrm>
            <a:off x="1814621" y="5069911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E5562E95-3EC1-0471-F09B-B9A2407779D0}"/>
              </a:ext>
            </a:extLst>
          </p:cNvPr>
          <p:cNvSpPr/>
          <p:nvPr/>
        </p:nvSpPr>
        <p:spPr>
          <a:xfrm>
            <a:off x="8430860" y="176253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1513EDCB-9AFE-96A3-460E-972F7DE7639F}"/>
              </a:ext>
            </a:extLst>
          </p:cNvPr>
          <p:cNvSpPr txBox="1"/>
          <p:nvPr/>
        </p:nvSpPr>
        <p:spPr>
          <a:xfrm>
            <a:off x="1035745" y="5334756"/>
            <a:ext cx="6336704" cy="36004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7 jednotlivých kandidátů a 1 volební stranu.</a:t>
            </a:r>
          </a:p>
          <a:p>
            <a:endParaRPr lang="cs-CZ" sz="1800" b="1" dirty="0">
              <a:solidFill>
                <a:srgbClr val="0071B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CAA58899-0C5C-F818-7A3F-D077DCDC24CA}"/>
              </a:ext>
            </a:extLst>
          </p:cNvPr>
          <p:cNvSpPr/>
          <p:nvPr/>
        </p:nvSpPr>
        <p:spPr>
          <a:xfrm>
            <a:off x="954212" y="5766804"/>
            <a:ext cx="7364461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NEJPRVE budou hlasy započteny 6 označeným jednotlivým kandidátům, </a:t>
            </a:r>
            <a:b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k hlasu pro odvolaného kandidáta se nepřihlíží.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7F316286-7A99-2EE3-CE84-C5CF00894D5B}"/>
              </a:ext>
            </a:extLst>
          </p:cNvPr>
          <p:cNvSpPr/>
          <p:nvPr/>
        </p:nvSpPr>
        <p:spPr>
          <a:xfrm>
            <a:off x="954212" y="5541255"/>
            <a:ext cx="6912768" cy="330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Hlas voliče je PLATNÝ.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3D04ED90-B33C-5113-AC00-594F090AE4AE}"/>
              </a:ext>
            </a:extLst>
          </p:cNvPr>
          <p:cNvSpPr txBox="1"/>
          <p:nvPr/>
        </p:nvSpPr>
        <p:spPr>
          <a:xfrm>
            <a:off x="1053558" y="6289141"/>
            <a:ext cx="5688632" cy="4572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cs-CZ" sz="15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NÁSLEDNĚ bude 1 hlas (7 – 6 = 1) započten kandidátovi označené </a:t>
            </a:r>
            <a:br>
              <a:rPr lang="cs-CZ" sz="15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r>
              <a:rPr lang="cs-CZ" sz="15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volební strany podle pořadí na hlasovacím lístku.</a:t>
            </a:r>
          </a:p>
        </p:txBody>
      </p:sp>
      <p:cxnSp>
        <p:nvCxnSpPr>
          <p:cNvPr id="22" name="Přímá spojovací čára 29">
            <a:extLst>
              <a:ext uri="{FF2B5EF4-FFF2-40B4-BE49-F238E27FC236}">
                <a16:creationId xmlns:a16="http://schemas.microsoft.com/office/drawing/2014/main" id="{DA0EF7BD-E2A3-0A2A-1AEC-154CA2487CCB}"/>
              </a:ext>
            </a:extLst>
          </p:cNvPr>
          <p:cNvCxnSpPr/>
          <p:nvPr/>
        </p:nvCxnSpPr>
        <p:spPr>
          <a:xfrm>
            <a:off x="1901483" y="2657706"/>
            <a:ext cx="36004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0D661E62-96B9-746B-F006-69C7F9516224}"/>
              </a:ext>
            </a:extLst>
          </p:cNvPr>
          <p:cNvSpPr txBox="1"/>
          <p:nvPr/>
        </p:nvSpPr>
        <p:spPr>
          <a:xfrm>
            <a:off x="2390158" y="2607030"/>
            <a:ext cx="720080" cy="2160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800" dirty="0">
                <a:latin typeface="Arial" pitchFamily="34" charset="0"/>
                <a:cs typeface="Arial" pitchFamily="34" charset="0"/>
              </a:rPr>
              <a:t>odvolaný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62F8DCF5-705B-2AF8-6CCC-037E910B2134}"/>
              </a:ext>
            </a:extLst>
          </p:cNvPr>
          <p:cNvSpPr/>
          <p:nvPr/>
        </p:nvSpPr>
        <p:spPr>
          <a:xfrm>
            <a:off x="8415082" y="4837269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2667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3" grpId="0" animBg="1"/>
      <p:bldP spid="24" grpId="0" animBg="1"/>
      <p:bldP spid="12" grpId="0" animBg="1"/>
      <p:bldP spid="11" grpId="0" animBg="1"/>
      <p:bldP spid="15" grpId="0" animBg="1"/>
      <p:bldP spid="8" grpId="0" animBg="1"/>
      <p:bldP spid="9" grpId="0"/>
      <p:bldP spid="13" grpId="0"/>
      <p:bldP spid="21" grpId="0"/>
      <p:bldP spid="25" grpId="0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4CF28F-B330-0ABF-79E7-8D2CA27FF9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961">
            <a:extLst>
              <a:ext uri="{FF2B5EF4-FFF2-40B4-BE49-F238E27FC236}">
                <a16:creationId xmlns:a16="http://schemas.microsoft.com/office/drawing/2014/main" id="{0F8EF030-F0B6-D65A-269E-DDD5029647E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8113456"/>
              </p:ext>
            </p:extLst>
          </p:nvPr>
        </p:nvGraphicFramePr>
        <p:xfrm>
          <a:off x="1026220" y="1129388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388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27CAC49A-2FE8-7435-4AD7-DE9C11515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3f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AB37139-FB93-6886-6C8E-7668A96E66B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F5473C39-9E3E-3B02-7318-3454F39A2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79F63048-B8A9-0873-68C2-DBDF08F5E6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11C069AC-8B3F-93EC-F211-CAA4B65501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EEF69335-F742-D2D6-37C8-B4F6A9036309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03FC4E92-154F-159C-8F54-8149AC709306}"/>
              </a:ext>
            </a:extLst>
          </p:cNvPr>
          <p:cNvSpPr/>
          <p:nvPr/>
        </p:nvSpPr>
        <p:spPr>
          <a:xfrm>
            <a:off x="6246055" y="2837938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7BE3E012-F831-FA63-3B7A-11C6A9EEBD4E}"/>
              </a:ext>
            </a:extLst>
          </p:cNvPr>
          <p:cNvSpPr/>
          <p:nvPr/>
        </p:nvSpPr>
        <p:spPr>
          <a:xfrm>
            <a:off x="1790599" y="2318270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3B4F7F1C-B862-70D8-8DFF-05554FC652FB}"/>
              </a:ext>
            </a:extLst>
          </p:cNvPr>
          <p:cNvSpPr/>
          <p:nvPr/>
        </p:nvSpPr>
        <p:spPr>
          <a:xfrm>
            <a:off x="1790599" y="2031353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EAC1870B-0639-9D6F-E37D-28E2B68853DC}"/>
              </a:ext>
            </a:extLst>
          </p:cNvPr>
          <p:cNvSpPr/>
          <p:nvPr/>
        </p:nvSpPr>
        <p:spPr>
          <a:xfrm>
            <a:off x="1790599" y="2830749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C4806895-FE8F-D1D4-63FC-F48385C1B2EA}"/>
              </a:ext>
            </a:extLst>
          </p:cNvPr>
          <p:cNvSpPr/>
          <p:nvPr/>
        </p:nvSpPr>
        <p:spPr>
          <a:xfrm>
            <a:off x="1814621" y="509829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65A98A78-9F6C-BA55-343B-32B8DA1603B9}"/>
              </a:ext>
            </a:extLst>
          </p:cNvPr>
          <p:cNvSpPr/>
          <p:nvPr/>
        </p:nvSpPr>
        <p:spPr>
          <a:xfrm>
            <a:off x="8430860" y="176253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2" name="Přímá spojovací čára 29">
            <a:extLst>
              <a:ext uri="{FF2B5EF4-FFF2-40B4-BE49-F238E27FC236}">
                <a16:creationId xmlns:a16="http://schemas.microsoft.com/office/drawing/2014/main" id="{D50B0A22-8952-22B3-63DD-84C7AE8C1A33}"/>
              </a:ext>
            </a:extLst>
          </p:cNvPr>
          <p:cNvCxnSpPr/>
          <p:nvPr/>
        </p:nvCxnSpPr>
        <p:spPr>
          <a:xfrm>
            <a:off x="1901483" y="2657706"/>
            <a:ext cx="36004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2232D272-3A6D-E59F-79F1-1051BF280BE5}"/>
              </a:ext>
            </a:extLst>
          </p:cNvPr>
          <p:cNvSpPr txBox="1"/>
          <p:nvPr/>
        </p:nvSpPr>
        <p:spPr>
          <a:xfrm>
            <a:off x="2390158" y="2607030"/>
            <a:ext cx="720080" cy="2160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800" dirty="0">
                <a:latin typeface="Arial" pitchFamily="34" charset="0"/>
                <a:cs typeface="Arial" pitchFamily="34" charset="0"/>
              </a:rPr>
              <a:t>odvolaný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B8CE2844-DD85-5896-5905-DFAA63C6E4E9}"/>
              </a:ext>
            </a:extLst>
          </p:cNvPr>
          <p:cNvSpPr/>
          <p:nvPr/>
        </p:nvSpPr>
        <p:spPr>
          <a:xfrm>
            <a:off x="1793471" y="175668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3B1FD23-613B-6AFF-4ABD-64A2FD84A320}"/>
              </a:ext>
            </a:extLst>
          </p:cNvPr>
          <p:cNvSpPr txBox="1"/>
          <p:nvPr/>
        </p:nvSpPr>
        <p:spPr>
          <a:xfrm>
            <a:off x="1026220" y="5324843"/>
            <a:ext cx="6336704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3 jednotlivé kandidáty a 1 volební stranu. </a:t>
            </a:r>
          </a:p>
          <a:p>
            <a:endParaRPr lang="cs-CZ" sz="1800" b="1" dirty="0">
              <a:solidFill>
                <a:srgbClr val="0071B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ADB3501C-1B55-BE8C-369C-F6B8F1B52AF1}"/>
              </a:ext>
            </a:extLst>
          </p:cNvPr>
          <p:cNvSpPr/>
          <p:nvPr/>
        </p:nvSpPr>
        <p:spPr>
          <a:xfrm>
            <a:off x="954212" y="5793766"/>
            <a:ext cx="691276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NEJPRVE budou hlasy započteny 3 označeným jednotlivým kandidátům.</a:t>
            </a:r>
            <a:endParaRPr lang="cs-CZ" sz="1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B0BC69A6-04BA-04BC-332C-EECF6F188E00}"/>
              </a:ext>
            </a:extLst>
          </p:cNvPr>
          <p:cNvSpPr txBox="1"/>
          <p:nvPr/>
        </p:nvSpPr>
        <p:spPr>
          <a:xfrm>
            <a:off x="1054795" y="6054448"/>
            <a:ext cx="6823392" cy="792088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NÁSLEDNĚ budou 4 hlasy (7 – 3 = 4) započteny kandidátům označené </a:t>
            </a:r>
            <a:b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volební strany, podle pořadí na hlasovacím lístku. Odvolaný kandidát </a:t>
            </a:r>
            <a:b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 vynechá, hlas získá další kandidát podle pořadí na hlasovacím lístku.</a:t>
            </a:r>
          </a:p>
          <a:p>
            <a:endParaRPr lang="cs-CZ" sz="15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6360A9A8-6424-0DED-DAB9-EBB939BA2D0E}"/>
              </a:ext>
            </a:extLst>
          </p:cNvPr>
          <p:cNvSpPr/>
          <p:nvPr/>
        </p:nvSpPr>
        <p:spPr>
          <a:xfrm>
            <a:off x="954212" y="5570047"/>
            <a:ext cx="6912768" cy="330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Hlas voliče je PLATNÝ. </a:t>
            </a:r>
          </a:p>
        </p:txBody>
      </p:sp>
    </p:spTree>
    <p:extLst>
      <p:ext uri="{BB962C8B-B14F-4D97-AF65-F5344CB8AC3E}">
        <p14:creationId xmlns:p14="http://schemas.microsoft.com/office/powerpoint/2010/main" val="1427456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3" grpId="0" animBg="1"/>
      <p:bldP spid="24" grpId="0" animBg="1"/>
      <p:bldP spid="12" grpId="0" animBg="1"/>
      <p:bldP spid="11" grpId="0" animBg="1"/>
      <p:bldP spid="15" grpId="0" animBg="1"/>
      <p:bldP spid="25" grpId="0"/>
      <p:bldP spid="26" grpId="0" animBg="1"/>
      <p:bldP spid="4" grpId="0"/>
      <p:bldP spid="5" grpId="0"/>
      <p:bldP spid="10" grpId="0"/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26E50F-69B0-D87B-F236-5346758E86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961">
            <a:extLst>
              <a:ext uri="{FF2B5EF4-FFF2-40B4-BE49-F238E27FC236}">
                <a16:creationId xmlns:a16="http://schemas.microsoft.com/office/drawing/2014/main" id="{DBE2F27C-6BEC-0129-7019-279CF611533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6250163"/>
              </p:ext>
            </p:extLst>
          </p:nvPr>
        </p:nvGraphicFramePr>
        <p:xfrm>
          <a:off x="1026220" y="1129717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3" imgW="10077405" imgH="6410199" progId="Excel.Sheet.8">
                  <p:embed/>
                </p:oleObj>
              </mc:Choice>
              <mc:Fallback>
                <p:oleObj name="List" r:id="rId3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7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262569A9-2AD4-2A5A-D0DC-FEDB40777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3g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4FE90D0-EE92-7BC4-482C-7E018583B949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A9FC9650-E928-0B88-4084-B8D2CEB851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2B3221DA-C773-B752-7C99-B87A998AAB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1061EF5B-4D77-4489-DB80-40DDC8851E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6492DDB6-39AC-5949-0629-44E7367A8D3C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3732AB91-73B8-55ED-0BAB-42DF67F277DF}"/>
              </a:ext>
            </a:extLst>
          </p:cNvPr>
          <p:cNvSpPr/>
          <p:nvPr/>
        </p:nvSpPr>
        <p:spPr>
          <a:xfrm>
            <a:off x="6218063" y="1773270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B500FD4E-5185-FA9E-7088-1CA2839BC8B8}"/>
              </a:ext>
            </a:extLst>
          </p:cNvPr>
          <p:cNvSpPr/>
          <p:nvPr/>
        </p:nvSpPr>
        <p:spPr>
          <a:xfrm>
            <a:off x="6218063" y="231464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AC66F0E4-B6C3-F208-1E9C-A30CBF820AC5}"/>
              </a:ext>
            </a:extLst>
          </p:cNvPr>
          <p:cNvSpPr/>
          <p:nvPr/>
        </p:nvSpPr>
        <p:spPr>
          <a:xfrm>
            <a:off x="4007315" y="4825284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23E62AA9-04FC-1264-3CFC-24171857531B}"/>
              </a:ext>
            </a:extLst>
          </p:cNvPr>
          <p:cNvSpPr/>
          <p:nvPr/>
        </p:nvSpPr>
        <p:spPr>
          <a:xfrm>
            <a:off x="6218063" y="203997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469FDC58-E5FB-B83B-18B5-F7010E1A1EF6}"/>
              </a:ext>
            </a:extLst>
          </p:cNvPr>
          <p:cNvSpPr txBox="1"/>
          <p:nvPr/>
        </p:nvSpPr>
        <p:spPr>
          <a:xfrm>
            <a:off x="1026220" y="5271497"/>
            <a:ext cx="6264696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4 jednotlivé kandidáty a 1 volební stranu.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F8AC51D0-4F37-2B43-C836-448D84735871}"/>
              </a:ext>
            </a:extLst>
          </p:cNvPr>
          <p:cNvSpPr/>
          <p:nvPr/>
        </p:nvSpPr>
        <p:spPr>
          <a:xfrm>
            <a:off x="954212" y="6234180"/>
            <a:ext cx="6840760" cy="8079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NÁSLEDNĚ bude 6 zbylých (7 – 1 = 6) hlasů započteno kandidátům označené volební strany podle pořadí na hlasovacím lístku.</a:t>
            </a:r>
          </a:p>
          <a:p>
            <a:endParaRPr lang="cs-CZ" sz="155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5E50367A-EC24-4F0C-7457-185FA7E34C1E}"/>
              </a:ext>
            </a:extLst>
          </p:cNvPr>
          <p:cNvSpPr txBox="1"/>
          <p:nvPr/>
        </p:nvSpPr>
        <p:spPr>
          <a:xfrm>
            <a:off x="1050985" y="5559529"/>
            <a:ext cx="8568952" cy="24520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Hlas voliče je PLATNÝ, k označení kandidátů již označené volební strany </a:t>
            </a:r>
            <a:b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 nepřihlíží, je tak označen jen 1 kandidát a 1 volební strana. </a:t>
            </a:r>
            <a:b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endParaRPr lang="cs-CZ" sz="1550" b="1" cap="all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F74E14A0-7E70-5559-55B0-44D15D96115B}"/>
              </a:ext>
            </a:extLst>
          </p:cNvPr>
          <p:cNvSpPr/>
          <p:nvPr/>
        </p:nvSpPr>
        <p:spPr>
          <a:xfrm>
            <a:off x="954212" y="6002056"/>
            <a:ext cx="7704856" cy="330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NEJPRVE bude 1 hlas započítán označenému jednotlivému kandidátu.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0367374F-823B-6280-A666-6E66F6A582AF}"/>
              </a:ext>
            </a:extLst>
          </p:cNvPr>
          <p:cNvSpPr/>
          <p:nvPr/>
        </p:nvSpPr>
        <p:spPr>
          <a:xfrm>
            <a:off x="6218063" y="2579651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7AFC9A48-381A-605A-E055-EC91C1ED06E1}"/>
              </a:ext>
            </a:extLst>
          </p:cNvPr>
          <p:cNvSpPr/>
          <p:nvPr/>
        </p:nvSpPr>
        <p:spPr>
          <a:xfrm>
            <a:off x="6218063" y="3121023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737C8041-D473-499E-9168-684FC88F6D36}"/>
              </a:ext>
            </a:extLst>
          </p:cNvPr>
          <p:cNvSpPr/>
          <p:nvPr/>
        </p:nvSpPr>
        <p:spPr>
          <a:xfrm>
            <a:off x="6218063" y="284635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4191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12" grpId="0" animBg="1"/>
      <p:bldP spid="11" grpId="0" animBg="1"/>
      <p:bldP spid="15" grpId="0" animBg="1"/>
      <p:bldP spid="8" grpId="0"/>
      <p:bldP spid="9" grpId="0"/>
      <p:bldP spid="13" grpId="0"/>
      <p:bldP spid="29" grpId="0"/>
      <p:bldP spid="30" grpId="0" animBg="1"/>
      <p:bldP spid="31" grpId="0" animBg="1"/>
      <p:bldP spid="3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91D0DA-FE6B-A9B5-46BF-51782D367D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961">
            <a:extLst>
              <a:ext uri="{FF2B5EF4-FFF2-40B4-BE49-F238E27FC236}">
                <a16:creationId xmlns:a16="http://schemas.microsoft.com/office/drawing/2014/main" id="{F79818B1-C356-A56D-00A8-9AA89806679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9293950"/>
              </p:ext>
            </p:extLst>
          </p:nvPr>
        </p:nvGraphicFramePr>
        <p:xfrm>
          <a:off x="1026220" y="1129717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7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29BFF2CB-2DEC-631A-68E5-961AC2F60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3h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6BD9208-3935-5EE8-66E2-FD6884AF257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CF4A9E6A-6D56-7C40-5465-78973471A1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5368000C-83EA-795C-F0F2-C546A11827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3A5CA73E-1AF1-1CF8-1AC7-DD1A2488F9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C1200CD2-5DE5-1913-60DB-584FF35018B5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10933DE3-B2B2-B05A-0852-8B2DE0B4E146}"/>
              </a:ext>
            </a:extLst>
          </p:cNvPr>
          <p:cNvSpPr/>
          <p:nvPr/>
        </p:nvSpPr>
        <p:spPr>
          <a:xfrm>
            <a:off x="6218063" y="1773270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7DE4E4B5-08AF-8B12-0727-FFADB0298E4C}"/>
              </a:ext>
            </a:extLst>
          </p:cNvPr>
          <p:cNvSpPr/>
          <p:nvPr/>
        </p:nvSpPr>
        <p:spPr>
          <a:xfrm>
            <a:off x="6218063" y="231464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31B11CA4-E88E-E653-17B3-61D66790886C}"/>
              </a:ext>
            </a:extLst>
          </p:cNvPr>
          <p:cNvSpPr/>
          <p:nvPr/>
        </p:nvSpPr>
        <p:spPr>
          <a:xfrm>
            <a:off x="6218063" y="337702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D4906459-D3F5-325C-FA56-4987321AE15F}"/>
              </a:ext>
            </a:extLst>
          </p:cNvPr>
          <p:cNvSpPr/>
          <p:nvPr/>
        </p:nvSpPr>
        <p:spPr>
          <a:xfrm>
            <a:off x="6218063" y="203997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5AE44E65-A2D8-F1F6-1972-93431B9F0832}"/>
              </a:ext>
            </a:extLst>
          </p:cNvPr>
          <p:cNvSpPr/>
          <p:nvPr/>
        </p:nvSpPr>
        <p:spPr>
          <a:xfrm>
            <a:off x="6218063" y="2579651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A1A982BC-D58C-E6EE-4B6F-4CA3B33059F1}"/>
              </a:ext>
            </a:extLst>
          </p:cNvPr>
          <p:cNvSpPr/>
          <p:nvPr/>
        </p:nvSpPr>
        <p:spPr>
          <a:xfrm>
            <a:off x="6218063" y="311169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ED46F68D-7F09-65D1-F16F-3137613ADEB5}"/>
              </a:ext>
            </a:extLst>
          </p:cNvPr>
          <p:cNvSpPr/>
          <p:nvPr/>
        </p:nvSpPr>
        <p:spPr>
          <a:xfrm>
            <a:off x="6218063" y="284635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BCFAA1C-2F2A-CA2D-4D57-D6BFD76C45F4}"/>
              </a:ext>
            </a:extLst>
          </p:cNvPr>
          <p:cNvSpPr txBox="1"/>
          <p:nvPr/>
        </p:nvSpPr>
        <p:spPr>
          <a:xfrm>
            <a:off x="1026220" y="5306181"/>
            <a:ext cx="6264696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4 jednotlivé kandidáty a 1 volební stranu.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B8048BB7-5BCA-CE50-D5A5-481EA5F5F1E5}"/>
              </a:ext>
            </a:extLst>
          </p:cNvPr>
          <p:cNvSpPr/>
          <p:nvPr/>
        </p:nvSpPr>
        <p:spPr>
          <a:xfrm>
            <a:off x="954212" y="5522205"/>
            <a:ext cx="6336704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Hlas voliče je PLATNÝ, k označení kandidátů již označené volební strany se nepřihlíží, je tak označena jen 1 volební strana. </a:t>
            </a:r>
            <a:b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Hlasy budou započteny kandidátům označené volební strany podle pořadí na hlasovacím lístku do výše počtu volených členů zastupitelstva, k označení kandidátů se nepřihlíží.</a:t>
            </a:r>
          </a:p>
        </p:txBody>
      </p:sp>
    </p:spTree>
    <p:extLst>
      <p:ext uri="{BB962C8B-B14F-4D97-AF65-F5344CB8AC3E}">
        <p14:creationId xmlns:p14="http://schemas.microsoft.com/office/powerpoint/2010/main" val="305044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12" grpId="0" animBg="1"/>
      <p:bldP spid="11" grpId="0" animBg="1"/>
      <p:bldP spid="15" grpId="0" animBg="1"/>
      <p:bldP spid="30" grpId="0" animBg="1"/>
      <p:bldP spid="31" grpId="0" animBg="1"/>
      <p:bldP spid="32" grpId="0" animBg="1"/>
      <p:bldP spid="5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112CDA-7901-07FC-3F6D-F6477437FC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961">
            <a:extLst>
              <a:ext uri="{FF2B5EF4-FFF2-40B4-BE49-F238E27FC236}">
                <a16:creationId xmlns:a16="http://schemas.microsoft.com/office/drawing/2014/main" id="{C7A60087-81D7-6807-7FDD-CDACD006D40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9247245"/>
              </p:ext>
            </p:extLst>
          </p:nvPr>
        </p:nvGraphicFramePr>
        <p:xfrm>
          <a:off x="1026220" y="1129717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7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32AFE923-E35F-2431-F8BD-ABE610BD43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3i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3AD97AC-D103-12DC-501B-7F7E7621AAF7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1161B9A-A48F-307C-5283-194549D3E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46FBBE9E-626D-B1EE-5AF9-9B37A35CEE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CBCC5197-545B-13B8-AC3B-5713871FA3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AA7CF700-E50E-F24B-C4A6-93D79BD052B5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5C047640-9A87-3AC2-6F2B-0E61C1F51AF5}"/>
              </a:ext>
            </a:extLst>
          </p:cNvPr>
          <p:cNvSpPr/>
          <p:nvPr/>
        </p:nvSpPr>
        <p:spPr>
          <a:xfrm>
            <a:off x="6218063" y="1773270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4B04DE28-9486-663D-4B74-E7A3526452ED}"/>
              </a:ext>
            </a:extLst>
          </p:cNvPr>
          <p:cNvSpPr/>
          <p:nvPr/>
        </p:nvSpPr>
        <p:spPr>
          <a:xfrm>
            <a:off x="6218063" y="231464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B6495D54-3849-D0E1-9E9C-F002F522451B}"/>
              </a:ext>
            </a:extLst>
          </p:cNvPr>
          <p:cNvSpPr/>
          <p:nvPr/>
        </p:nvSpPr>
        <p:spPr>
          <a:xfrm>
            <a:off x="6218063" y="337702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A47225E4-A9A1-B84D-0FDB-927E903E1D01}"/>
              </a:ext>
            </a:extLst>
          </p:cNvPr>
          <p:cNvSpPr/>
          <p:nvPr/>
        </p:nvSpPr>
        <p:spPr>
          <a:xfrm>
            <a:off x="6218063" y="203997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37693D68-041D-202F-AD6C-A2A07EB2A610}"/>
              </a:ext>
            </a:extLst>
          </p:cNvPr>
          <p:cNvSpPr/>
          <p:nvPr/>
        </p:nvSpPr>
        <p:spPr>
          <a:xfrm>
            <a:off x="6218063" y="2579651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7291686B-3351-E051-F346-B03BA32C2159}"/>
              </a:ext>
            </a:extLst>
          </p:cNvPr>
          <p:cNvSpPr/>
          <p:nvPr/>
        </p:nvSpPr>
        <p:spPr>
          <a:xfrm>
            <a:off x="6218063" y="311169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3383D669-0B70-22AD-E1AB-9C2B0641BF56}"/>
              </a:ext>
            </a:extLst>
          </p:cNvPr>
          <p:cNvSpPr/>
          <p:nvPr/>
        </p:nvSpPr>
        <p:spPr>
          <a:xfrm>
            <a:off x="6218063" y="284635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87F85786-264E-839B-6D4C-1CD8DF3C2156}"/>
              </a:ext>
            </a:extLst>
          </p:cNvPr>
          <p:cNvSpPr txBox="1"/>
          <p:nvPr/>
        </p:nvSpPr>
        <p:spPr>
          <a:xfrm>
            <a:off x="1035745" y="5315512"/>
            <a:ext cx="6264696" cy="36004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9 jednotlivých kandidátů a 1 volební stranu.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64C9946-EBA6-0710-6582-B096BF960D3F}"/>
              </a:ext>
            </a:extLst>
          </p:cNvPr>
          <p:cNvSpPr/>
          <p:nvPr/>
        </p:nvSpPr>
        <p:spPr>
          <a:xfrm>
            <a:off x="954212" y="5531536"/>
            <a:ext cx="7272808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Hlas voliče je PLATNÝ, protože k označení kandidátů již označené volební strany se nepřihlíží a je tedy označena pouze 1 volební strana. </a:t>
            </a:r>
            <a:b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Hlasy budou započteny kandidátům označené volební strany dle pořadí na hlasovacím lístku do výše počtu volených členů zastupitelstva, k označení kandidátů již označené volební strany se nepřihlíží.</a:t>
            </a:r>
          </a:p>
        </p:txBody>
      </p:sp>
    </p:spTree>
    <p:extLst>
      <p:ext uri="{BB962C8B-B14F-4D97-AF65-F5344CB8AC3E}">
        <p14:creationId xmlns:p14="http://schemas.microsoft.com/office/powerpoint/2010/main" val="336152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12" grpId="0" animBg="1"/>
      <p:bldP spid="11" grpId="0" animBg="1"/>
      <p:bldP spid="15" grpId="0" animBg="1"/>
      <p:bldP spid="30" grpId="0" animBg="1"/>
      <p:bldP spid="31" grpId="0" animBg="1"/>
      <p:bldP spid="32" grpId="0" animBg="1"/>
      <p:bldP spid="7" grpId="0" animBg="1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4F2408-216C-3360-3E47-202875109A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961">
            <a:extLst>
              <a:ext uri="{FF2B5EF4-FFF2-40B4-BE49-F238E27FC236}">
                <a16:creationId xmlns:a16="http://schemas.microsoft.com/office/drawing/2014/main" id="{44E216CD-0E72-6168-B00C-825C5F8E89B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63972323"/>
              </p:ext>
            </p:extLst>
          </p:nvPr>
        </p:nvGraphicFramePr>
        <p:xfrm>
          <a:off x="1026220" y="1129717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3" imgW="10077405" imgH="6410199" progId="Excel.Sheet.8">
                  <p:embed/>
                </p:oleObj>
              </mc:Choice>
              <mc:Fallback>
                <p:oleObj name="List" r:id="rId3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7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59477EB9-1AE2-28C8-BBD4-603090D08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3j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8C681B2-DD2F-DD00-5B90-D471608F1887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6F0D8298-A0F6-2CD9-51F1-F5B72A6C66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64D52882-6A74-F765-1544-535FF1B146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0F61ABD9-B656-B595-A41F-595F6A379A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CD65B7D8-F836-62AE-2324-1DB08781A6A5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76AE6F07-35FE-6584-F618-82B6DE704F0D}"/>
              </a:ext>
            </a:extLst>
          </p:cNvPr>
          <p:cNvSpPr/>
          <p:nvPr/>
        </p:nvSpPr>
        <p:spPr>
          <a:xfrm>
            <a:off x="6218063" y="1773270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8B5212D9-2C6A-B92A-7641-C0C2E46F7DE0}"/>
              </a:ext>
            </a:extLst>
          </p:cNvPr>
          <p:cNvSpPr/>
          <p:nvPr/>
        </p:nvSpPr>
        <p:spPr>
          <a:xfrm>
            <a:off x="3978548" y="2829776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1E5AB7E6-C477-E0FD-D70A-BF25420EEE88}"/>
              </a:ext>
            </a:extLst>
          </p:cNvPr>
          <p:cNvSpPr/>
          <p:nvPr/>
        </p:nvSpPr>
        <p:spPr>
          <a:xfrm>
            <a:off x="6218063" y="482075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C967A0BD-1AFF-3097-1650-CA56D87F66A6}"/>
              </a:ext>
            </a:extLst>
          </p:cNvPr>
          <p:cNvSpPr/>
          <p:nvPr/>
        </p:nvSpPr>
        <p:spPr>
          <a:xfrm>
            <a:off x="1814621" y="231464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478B61C9-285A-4EC8-9ABA-8B6E7D21E174}"/>
              </a:ext>
            </a:extLst>
          </p:cNvPr>
          <p:cNvSpPr/>
          <p:nvPr/>
        </p:nvSpPr>
        <p:spPr>
          <a:xfrm>
            <a:off x="1814621" y="3363244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B0FDFDC5-EA54-65B8-65F6-2DA7D705BD74}"/>
              </a:ext>
            </a:extLst>
          </p:cNvPr>
          <p:cNvSpPr/>
          <p:nvPr/>
        </p:nvSpPr>
        <p:spPr>
          <a:xfrm>
            <a:off x="1826779" y="5073920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C7A30A99-B72A-38B5-16E4-356CD5DA8D53}"/>
              </a:ext>
            </a:extLst>
          </p:cNvPr>
          <p:cNvSpPr/>
          <p:nvPr/>
        </p:nvSpPr>
        <p:spPr>
          <a:xfrm>
            <a:off x="6218063" y="284635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497893CA-6857-3B80-F410-B9396F831FFD}"/>
              </a:ext>
            </a:extLst>
          </p:cNvPr>
          <p:cNvSpPr txBox="1"/>
          <p:nvPr/>
        </p:nvSpPr>
        <p:spPr>
          <a:xfrm>
            <a:off x="1052370" y="5326939"/>
            <a:ext cx="6460430" cy="36004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9 jednotlivých kandidátů a 1 volební stranu.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6F08CDC-FC01-FE54-0792-4EE99E0374DF}"/>
              </a:ext>
            </a:extLst>
          </p:cNvPr>
          <p:cNvSpPr/>
          <p:nvPr/>
        </p:nvSpPr>
        <p:spPr>
          <a:xfrm>
            <a:off x="954212" y="6222871"/>
            <a:ext cx="6048672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NEJPRVE budou hlasy započteny 7 označeným jednotlivým kandidátům, pro volební stranu žádný hlas nezbývá (7 – 7 = 0).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D66AAD98-992D-7D05-9228-5D70B3532AF6}"/>
              </a:ext>
            </a:extLst>
          </p:cNvPr>
          <p:cNvSpPr txBox="1"/>
          <p:nvPr/>
        </p:nvSpPr>
        <p:spPr>
          <a:xfrm>
            <a:off x="1045270" y="5568122"/>
            <a:ext cx="6840760" cy="50405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Hlas voliče je PLATNÝ, protože k označení kandidátů již označené volební strany se nepřihlíží a počet jednotlivě označených kandidátů (7) </a:t>
            </a:r>
            <a:b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tak nepřekročil počet volených členů zastupitelstva.</a:t>
            </a:r>
            <a:endParaRPr lang="cs-CZ" sz="155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713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12" grpId="0" animBg="1"/>
      <p:bldP spid="11" grpId="0" animBg="1"/>
      <p:bldP spid="15" grpId="0" animBg="1"/>
      <p:bldP spid="30" grpId="0" animBg="1"/>
      <p:bldP spid="31" grpId="0" animBg="1"/>
      <p:bldP spid="32" grpId="0" animBg="1"/>
      <p:bldP spid="5" grpId="0" animBg="1"/>
      <p:bldP spid="9" grpId="0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94734-77E1-938D-9ADA-BAEFB28F88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961">
            <a:extLst>
              <a:ext uri="{FF2B5EF4-FFF2-40B4-BE49-F238E27FC236}">
                <a16:creationId xmlns:a16="http://schemas.microsoft.com/office/drawing/2014/main" id="{DD654982-B81C-ED97-AB3E-A4EECB0997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2423540"/>
              </p:ext>
            </p:extLst>
          </p:nvPr>
        </p:nvGraphicFramePr>
        <p:xfrm>
          <a:off x="1026220" y="1136876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36876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B3C3DD4A-92D2-D6CA-0FA7-1F891A057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3k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9F38C1-9CDE-7554-7860-A6AC86DF5234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27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9A1A2F64-4810-819F-3629-F93FDBA0D8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A6C415FE-C78E-E956-A9C1-B068CC4A78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91B7A19B-C0E7-ACC6-1A0E-ABC6553966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2D60F2B2-BCD3-4205-7202-46B3EB38C53B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C3DB6121-82A5-C7B0-152F-50090E41B278}"/>
              </a:ext>
            </a:extLst>
          </p:cNvPr>
          <p:cNvSpPr/>
          <p:nvPr/>
        </p:nvSpPr>
        <p:spPr>
          <a:xfrm>
            <a:off x="8457410" y="1745279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01CFB98F-3B84-4CB3-64AB-4DE42B70E0F9}"/>
              </a:ext>
            </a:extLst>
          </p:cNvPr>
          <p:cNvSpPr/>
          <p:nvPr/>
        </p:nvSpPr>
        <p:spPr>
          <a:xfrm>
            <a:off x="3978548" y="2020618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2AE18245-EEA8-1904-4BEC-1F402BC62F88}"/>
              </a:ext>
            </a:extLst>
          </p:cNvPr>
          <p:cNvSpPr/>
          <p:nvPr/>
        </p:nvSpPr>
        <p:spPr>
          <a:xfrm>
            <a:off x="8457410" y="482075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4DAB31C2-66FE-AAC3-CEEE-12378D05B004}"/>
              </a:ext>
            </a:extLst>
          </p:cNvPr>
          <p:cNvSpPr/>
          <p:nvPr/>
        </p:nvSpPr>
        <p:spPr>
          <a:xfrm>
            <a:off x="3978548" y="482075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08F892EB-D06B-D3AB-76B3-33B2EA5A7BF6}"/>
              </a:ext>
            </a:extLst>
          </p:cNvPr>
          <p:cNvSpPr/>
          <p:nvPr/>
        </p:nvSpPr>
        <p:spPr>
          <a:xfrm>
            <a:off x="1814621" y="3097244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FB05CA38-CE1A-244C-41BE-A9AD1426FE1A}"/>
              </a:ext>
            </a:extLst>
          </p:cNvPr>
          <p:cNvSpPr/>
          <p:nvPr/>
        </p:nvSpPr>
        <p:spPr>
          <a:xfrm>
            <a:off x="1826779" y="5085870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B53C9101-5A83-002F-E476-AF44619A9DCA}"/>
              </a:ext>
            </a:extLst>
          </p:cNvPr>
          <p:cNvSpPr/>
          <p:nvPr/>
        </p:nvSpPr>
        <p:spPr>
          <a:xfrm>
            <a:off x="6218063" y="284635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ovací čára 29">
            <a:extLst>
              <a:ext uri="{FF2B5EF4-FFF2-40B4-BE49-F238E27FC236}">
                <a16:creationId xmlns:a16="http://schemas.microsoft.com/office/drawing/2014/main" id="{FBE21B84-A73B-3ECD-2EE1-DF5BF3035BE5}"/>
              </a:ext>
            </a:extLst>
          </p:cNvPr>
          <p:cNvCxnSpPr/>
          <p:nvPr/>
        </p:nvCxnSpPr>
        <p:spPr>
          <a:xfrm>
            <a:off x="1890316" y="2656144"/>
            <a:ext cx="36004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>
            <a:extLst>
              <a:ext uri="{FF2B5EF4-FFF2-40B4-BE49-F238E27FC236}">
                <a16:creationId xmlns:a16="http://schemas.microsoft.com/office/drawing/2014/main" id="{BF7134C2-83B6-F156-928B-18EACA1CBD80}"/>
              </a:ext>
            </a:extLst>
          </p:cNvPr>
          <p:cNvSpPr txBox="1"/>
          <p:nvPr/>
        </p:nvSpPr>
        <p:spPr>
          <a:xfrm>
            <a:off x="2378991" y="2605468"/>
            <a:ext cx="720080" cy="2160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800" dirty="0">
                <a:latin typeface="Arial" pitchFamily="34" charset="0"/>
                <a:cs typeface="Arial" pitchFamily="34" charset="0"/>
              </a:rPr>
              <a:t>odvolaný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D63F4ED6-F0BF-1212-6C76-8D0AE4D36C34}"/>
              </a:ext>
            </a:extLst>
          </p:cNvPr>
          <p:cNvSpPr txBox="1"/>
          <p:nvPr/>
        </p:nvSpPr>
        <p:spPr>
          <a:xfrm>
            <a:off x="1045270" y="5393612"/>
            <a:ext cx="6336704" cy="36004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9 jednotlivých kandidátů a 1 volební stranu. </a:t>
            </a:r>
          </a:p>
          <a:p>
            <a:endParaRPr lang="cs-CZ" sz="1800" b="1" dirty="0">
              <a:solidFill>
                <a:srgbClr val="0071B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EBBCF730-DF12-9878-5652-949D6F19EDD0}"/>
              </a:ext>
            </a:extLst>
          </p:cNvPr>
          <p:cNvSpPr/>
          <p:nvPr/>
        </p:nvSpPr>
        <p:spPr>
          <a:xfrm>
            <a:off x="954212" y="6069859"/>
            <a:ext cx="744053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NEJPRVE budou hlasy započteny 6 označeným jednotlivým kandidátům.</a:t>
            </a:r>
            <a:b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 hlasu pro odvolaného kandidáta se nepřihlíží.</a:t>
            </a:r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D441135E-A325-1947-4D5F-1EBAE6C98292}"/>
              </a:ext>
            </a:extLst>
          </p:cNvPr>
          <p:cNvSpPr/>
          <p:nvPr/>
        </p:nvSpPr>
        <p:spPr>
          <a:xfrm>
            <a:off x="954212" y="5619292"/>
            <a:ext cx="7728570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Hlas voliče je PLATNÝ, k </a:t>
            </a:r>
            <a:r>
              <a:rPr lang="cs-CZ" sz="1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označení kandidátů již označené volební strany se </a:t>
            </a:r>
            <a:br>
              <a:rPr lang="cs-CZ" sz="1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1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nepřihlíží (počet ostatních označených nepřekročil počet volených členů zastup.)</a:t>
            </a:r>
            <a:endParaRPr lang="cs-CZ" sz="15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CAB48BF1-F2F4-E959-981B-A630E9336AC4}"/>
              </a:ext>
            </a:extLst>
          </p:cNvPr>
          <p:cNvSpPr txBox="1"/>
          <p:nvPr/>
        </p:nvSpPr>
        <p:spPr>
          <a:xfrm>
            <a:off x="1045270" y="6523274"/>
            <a:ext cx="6048672" cy="36004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NÁSLEDNĚ 1 kandidátovi označené volební strany podle pořadí na hlasovacím lístku.</a:t>
            </a:r>
          </a:p>
        </p:txBody>
      </p:sp>
    </p:spTree>
    <p:extLst>
      <p:ext uri="{BB962C8B-B14F-4D97-AF65-F5344CB8AC3E}">
        <p14:creationId xmlns:p14="http://schemas.microsoft.com/office/powerpoint/2010/main" val="1578667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12" grpId="0" animBg="1"/>
      <p:bldP spid="11" grpId="0" animBg="1"/>
      <p:bldP spid="15" grpId="0" animBg="1"/>
      <p:bldP spid="30" grpId="0" animBg="1"/>
      <p:bldP spid="31" grpId="0" animBg="1"/>
      <p:bldP spid="32" grpId="0" animBg="1"/>
      <p:bldP spid="8" grpId="0"/>
      <p:bldP spid="13" grpId="0" animBg="1"/>
      <p:bldP spid="19" grpId="0"/>
      <p:bldP spid="21" grpId="0"/>
      <p:bldP spid="2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CCF370-5427-6824-4A9A-164628A0F7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961">
            <a:extLst>
              <a:ext uri="{FF2B5EF4-FFF2-40B4-BE49-F238E27FC236}">
                <a16:creationId xmlns:a16="http://schemas.microsoft.com/office/drawing/2014/main" id="{7D62EB49-6301-22CA-804B-F09B8383D4F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682462"/>
              </p:ext>
            </p:extLst>
          </p:nvPr>
        </p:nvGraphicFramePr>
        <p:xfrm>
          <a:off x="1026220" y="1129717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7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42BE5F68-C2EA-F270-69B6-87F2B1989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3l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2C54AD3-07B4-5B0B-95B4-9409B616075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28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5AC5C5D1-B3F0-CC19-8D79-53FDDBD22C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1E23BBD6-9483-06EF-E2B6-E468CBC595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4D254247-DC5D-325F-3E32-45AFE52AA7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777683AC-671E-1C10-93CC-800593A27B80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27FC392F-F4C9-4346-4494-5526CEA5E22B}"/>
              </a:ext>
            </a:extLst>
          </p:cNvPr>
          <p:cNvSpPr/>
          <p:nvPr/>
        </p:nvSpPr>
        <p:spPr>
          <a:xfrm>
            <a:off x="8457410" y="1745279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69CD9CE0-7F1A-AE7C-B011-CE5D251A664F}"/>
              </a:ext>
            </a:extLst>
          </p:cNvPr>
          <p:cNvSpPr/>
          <p:nvPr/>
        </p:nvSpPr>
        <p:spPr>
          <a:xfrm>
            <a:off x="3978548" y="2020618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CCB87D55-B59C-4ED6-AD58-9EB1427985F2}"/>
              </a:ext>
            </a:extLst>
          </p:cNvPr>
          <p:cNvSpPr/>
          <p:nvPr/>
        </p:nvSpPr>
        <p:spPr>
          <a:xfrm>
            <a:off x="8433519" y="5620271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9ABBABB7-8BFF-BDB4-A29E-87547174F938}"/>
              </a:ext>
            </a:extLst>
          </p:cNvPr>
          <p:cNvSpPr/>
          <p:nvPr/>
        </p:nvSpPr>
        <p:spPr>
          <a:xfrm>
            <a:off x="3978548" y="2302665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6FB0B2CC-1BDD-2586-DF4E-15A8EF782EE8}"/>
              </a:ext>
            </a:extLst>
          </p:cNvPr>
          <p:cNvSpPr/>
          <p:nvPr/>
        </p:nvSpPr>
        <p:spPr>
          <a:xfrm>
            <a:off x="1814621" y="3097244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F14B244A-110F-36C9-ACBF-4E6149B1FB5B}"/>
              </a:ext>
            </a:extLst>
          </p:cNvPr>
          <p:cNvSpPr/>
          <p:nvPr/>
        </p:nvSpPr>
        <p:spPr>
          <a:xfrm>
            <a:off x="3978548" y="1745279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C0667C03-7454-C684-AF1E-002A46A66A69}"/>
              </a:ext>
            </a:extLst>
          </p:cNvPr>
          <p:cNvSpPr/>
          <p:nvPr/>
        </p:nvSpPr>
        <p:spPr>
          <a:xfrm>
            <a:off x="3978548" y="258471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56D3C9A-5ED5-6196-2CEE-7818871CD5B6}"/>
              </a:ext>
            </a:extLst>
          </p:cNvPr>
          <p:cNvSpPr txBox="1"/>
          <p:nvPr/>
        </p:nvSpPr>
        <p:spPr>
          <a:xfrm>
            <a:off x="1052678" y="5298307"/>
            <a:ext cx="6336704" cy="36004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8 jednotlivých kandidátů a 1 volební stranu. </a:t>
            </a:r>
          </a:p>
          <a:p>
            <a:endParaRPr lang="cs-CZ" sz="1800" b="1" dirty="0">
              <a:solidFill>
                <a:srgbClr val="0071B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9BED536D-3056-C059-7246-DE9BA7088C0F}"/>
              </a:ext>
            </a:extLst>
          </p:cNvPr>
          <p:cNvSpPr/>
          <p:nvPr/>
        </p:nvSpPr>
        <p:spPr>
          <a:xfrm>
            <a:off x="958022" y="5988762"/>
            <a:ext cx="6768752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NEJPRVE budou hlasy započteny 3 označeným jednotlivým kandidátům.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FE590B98-5D50-D4B1-82EA-ED12BE0F0212}"/>
              </a:ext>
            </a:extLst>
          </p:cNvPr>
          <p:cNvSpPr txBox="1"/>
          <p:nvPr/>
        </p:nvSpPr>
        <p:spPr>
          <a:xfrm>
            <a:off x="1054795" y="6286775"/>
            <a:ext cx="6048672" cy="4572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NÁSLEDNĚ budou 4 hlasy (7 – 3 = 4) přiděleny kandidátům označené </a:t>
            </a:r>
            <a:b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volební strany podle pořadí na hlasovacím lístku.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FE0BD39D-7149-28EB-2F1D-C98D023A5A0D}"/>
              </a:ext>
            </a:extLst>
          </p:cNvPr>
          <p:cNvSpPr txBox="1"/>
          <p:nvPr/>
        </p:nvSpPr>
        <p:spPr>
          <a:xfrm>
            <a:off x="1045270" y="5554972"/>
            <a:ext cx="7964313" cy="4064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Hlas voliče je PLATNÝ, k označení kandidátů již označené volební strany </a:t>
            </a:r>
            <a:b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1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 nepřihlíží (počet ostatních označených nepřekročil počet členů zastup.)</a:t>
            </a:r>
          </a:p>
        </p:txBody>
      </p:sp>
    </p:spTree>
    <p:extLst>
      <p:ext uri="{BB962C8B-B14F-4D97-AF65-F5344CB8AC3E}">
        <p14:creationId xmlns:p14="http://schemas.microsoft.com/office/powerpoint/2010/main" val="2059387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12" grpId="0" animBg="1"/>
      <p:bldP spid="11" grpId="0" animBg="1"/>
      <p:bldP spid="15" grpId="0" animBg="1"/>
      <p:bldP spid="30" grpId="0" animBg="1"/>
      <p:bldP spid="31" grpId="0" animBg="1"/>
      <p:bldP spid="32" grpId="0" animBg="1"/>
      <p:bldP spid="5" grpId="0" animBg="1"/>
      <p:bldP spid="9" grpId="0"/>
      <p:bldP spid="10" grpId="0"/>
      <p:bldP spid="2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8C3828-2119-DC36-5404-BDC77FC81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961">
            <a:extLst>
              <a:ext uri="{FF2B5EF4-FFF2-40B4-BE49-F238E27FC236}">
                <a16:creationId xmlns:a16="http://schemas.microsoft.com/office/drawing/2014/main" id="{479967FB-E70D-47BB-A1D4-BC50C186ADC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0789677"/>
              </p:ext>
            </p:extLst>
          </p:nvPr>
        </p:nvGraphicFramePr>
        <p:xfrm>
          <a:off x="1026220" y="1129717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7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>
            <a:extLst>
              <a:ext uri="{FF2B5EF4-FFF2-40B4-BE49-F238E27FC236}">
                <a16:creationId xmlns:a16="http://schemas.microsoft.com/office/drawing/2014/main" id="{4967B733-97B8-1956-B75E-BD556D804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3m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805DEDF-FEA6-6FBE-A58F-CA052983145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29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A81F2EB1-7154-DF38-BF67-F64D1054E8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3271573C-B8FF-9EB0-D4EA-00FB7A4D33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7F7F1AE8-461F-038E-E248-A4CB1E03AB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D571C726-2DA3-3ED9-DC7E-756E228CE058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B15A66C-293A-9189-EBCF-4EA587B29983}"/>
              </a:ext>
            </a:extLst>
          </p:cNvPr>
          <p:cNvSpPr txBox="1"/>
          <p:nvPr/>
        </p:nvSpPr>
        <p:spPr>
          <a:xfrm>
            <a:off x="1026220" y="5287190"/>
            <a:ext cx="7848872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7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10 jednotlivých kandidátů a 1 volební stranu. </a:t>
            </a:r>
          </a:p>
          <a:p>
            <a:endParaRPr lang="cs-CZ" sz="1700" b="1" dirty="0">
              <a:solidFill>
                <a:srgbClr val="0071B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86A72ADC-DF13-4910-82C1-D21E4DBC207B}"/>
              </a:ext>
            </a:extLst>
          </p:cNvPr>
          <p:cNvSpPr/>
          <p:nvPr/>
        </p:nvSpPr>
        <p:spPr>
          <a:xfrm>
            <a:off x="954212" y="5503214"/>
            <a:ext cx="6840760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Hlas voliče je NEPLATNÝ, přestože se k označení kandidátů již označené volební strany nepřihlíží, ostatních jednotlivých kandidátů je označeno 8, což je více než počet volených členů zastupitelstva, komise nerozlišuje, zda jde o kandidáty platné či odvolané. </a:t>
            </a:r>
            <a:b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Žádné hlasy nebudou kandidátům započteny.</a:t>
            </a:r>
          </a:p>
          <a:p>
            <a:endParaRPr lang="cs-CZ" sz="155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Přímá spojovací čára 29">
            <a:extLst>
              <a:ext uri="{FF2B5EF4-FFF2-40B4-BE49-F238E27FC236}">
                <a16:creationId xmlns:a16="http://schemas.microsoft.com/office/drawing/2014/main" id="{65F3B48C-E24F-5E54-6BBC-D317CB6A4841}"/>
              </a:ext>
            </a:extLst>
          </p:cNvPr>
          <p:cNvCxnSpPr/>
          <p:nvPr/>
        </p:nvCxnSpPr>
        <p:spPr>
          <a:xfrm>
            <a:off x="1827639" y="2669878"/>
            <a:ext cx="36004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CB39D11E-709E-6A34-B616-DB6FC090F76C}"/>
              </a:ext>
            </a:extLst>
          </p:cNvPr>
          <p:cNvSpPr txBox="1"/>
          <p:nvPr/>
        </p:nvSpPr>
        <p:spPr>
          <a:xfrm>
            <a:off x="2378991" y="2600540"/>
            <a:ext cx="720080" cy="2160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800" dirty="0">
                <a:latin typeface="Arial" pitchFamily="34" charset="0"/>
                <a:cs typeface="Arial" pitchFamily="34" charset="0"/>
              </a:rPr>
              <a:t>odvolaný</a:t>
            </a:r>
          </a:p>
        </p:txBody>
      </p:sp>
    </p:spTree>
    <p:extLst>
      <p:ext uri="{BB962C8B-B14F-4D97-AF65-F5344CB8AC3E}">
        <p14:creationId xmlns:p14="http://schemas.microsoft.com/office/powerpoint/2010/main" val="2188680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7" grpId="0"/>
      <p:bldP spid="1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D9D4B3-FDD0-B3BF-20DE-982439777B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5092743-856B-CD72-075B-9DC20AF8F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3n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C143D2A-5D9B-90DC-5D90-1DA20614D179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30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05F598FE-4F34-64EE-071C-B0FFFD460E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E392117B-228A-BE2C-DCF4-2192B2BD64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74D0D84D-6988-0FD8-AE8F-794DCF244A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Object 961">
            <a:extLst>
              <a:ext uri="{FF2B5EF4-FFF2-40B4-BE49-F238E27FC236}">
                <a16:creationId xmlns:a16="http://schemas.microsoft.com/office/drawing/2014/main" id="{2A59512D-4BD5-CFB5-A9D3-165D3E49A56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0603994"/>
              </p:ext>
            </p:extLst>
          </p:nvPr>
        </p:nvGraphicFramePr>
        <p:xfrm>
          <a:off x="1026220" y="1129717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7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ovéPole 4">
            <a:extLst>
              <a:ext uri="{FF2B5EF4-FFF2-40B4-BE49-F238E27FC236}">
                <a16:creationId xmlns:a16="http://schemas.microsoft.com/office/drawing/2014/main" id="{813EA939-BD35-395B-EB79-9358B374ED55}"/>
              </a:ext>
            </a:extLst>
          </p:cNvPr>
          <p:cNvSpPr txBox="1"/>
          <p:nvPr/>
        </p:nvSpPr>
        <p:spPr>
          <a:xfrm>
            <a:off x="1026220" y="5503214"/>
            <a:ext cx="6264696" cy="36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3 jednotlivé kandidáty a 2 volební strany.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0C802BC-E3FF-36B7-0A17-9C8E5995C4B9}"/>
              </a:ext>
            </a:extLst>
          </p:cNvPr>
          <p:cNvSpPr/>
          <p:nvPr/>
        </p:nvSpPr>
        <p:spPr>
          <a:xfrm>
            <a:off x="954212" y="5869931"/>
            <a:ext cx="7704856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Hlas voliče je NEPLATNÝ, je označena více než 1 volební strana. </a:t>
            </a:r>
            <a:b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Žádné hlasy nebudou kandidátům započteny.</a:t>
            </a: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10DAA430-9DF3-9250-0531-5558B311A570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207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7E17F4-A386-7CE9-194B-6A7290AFCD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9C2B43-FB8B-CA7C-9D66-A334328A3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4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67E8BA9-837B-7F04-0CC2-C2EDBB4CF07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31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C2C4DA02-1BB3-9641-3C84-BC0FACE37D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CEE4F0EA-6402-35B1-8381-E4EBCE7301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1F615F22-EB61-E721-59D0-C6553A40FC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Object 961">
            <a:extLst>
              <a:ext uri="{FF2B5EF4-FFF2-40B4-BE49-F238E27FC236}">
                <a16:creationId xmlns:a16="http://schemas.microsoft.com/office/drawing/2014/main" id="{71DCA803-D0C1-A85C-578B-92FE2C7E9FC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7600495"/>
              </p:ext>
            </p:extLst>
          </p:nvPr>
        </p:nvGraphicFramePr>
        <p:xfrm>
          <a:off x="1026220" y="1136137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36137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6C0C1F68-581F-34F2-D1A6-7B01FE5AD2B7}"/>
              </a:ext>
            </a:extLst>
          </p:cNvPr>
          <p:cNvSpPr txBox="1"/>
          <p:nvPr/>
        </p:nvSpPr>
        <p:spPr>
          <a:xfrm>
            <a:off x="1026220" y="5478151"/>
            <a:ext cx="6696744" cy="49476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spcBef>
                <a:spcPct val="50000"/>
              </a:spcBef>
            </a:pPr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neoznačil na hlasovacím lístku žádný křížek ani </a:t>
            </a:r>
            <a:b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</a:br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u volební strany, ani u kandidáta.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FD94322-A23F-AFCE-7F26-EEA97FD208F9}"/>
              </a:ext>
            </a:extLst>
          </p:cNvPr>
          <p:cNvSpPr/>
          <p:nvPr/>
        </p:nvSpPr>
        <p:spPr>
          <a:xfrm>
            <a:off x="954212" y="5979592"/>
            <a:ext cx="7416824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Hlas voliče je NEPLATNÝ.</a:t>
            </a:r>
            <a:b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Žádné hlasy nebudou kandidátům započteny. </a:t>
            </a: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44BB9789-4A60-5A99-3AF8-9D4F976347AF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233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8CDB44-D21D-614D-354D-E40C5602D2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4001F3-3460-90BE-8F2F-96F8498FE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5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3EF0F68-C1F9-052F-2114-CE7C926A8DE3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32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9C4ADD6C-1BF7-5DE1-F5E6-E64801FCBD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50711D79-05B8-62CA-B49F-51B2D43118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949DC2C2-1B62-3386-9B23-2C9BF08119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Object 961">
            <a:extLst>
              <a:ext uri="{FF2B5EF4-FFF2-40B4-BE49-F238E27FC236}">
                <a16:creationId xmlns:a16="http://schemas.microsoft.com/office/drawing/2014/main" id="{5EB879F0-21B2-9B7E-49EB-FEDC391E4F8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7165900"/>
              </p:ext>
            </p:extLst>
          </p:nvPr>
        </p:nvGraphicFramePr>
        <p:xfrm>
          <a:off x="1026220" y="1129717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List" r:id="rId2" imgW="10077405" imgH="6410199" progId="Excel.Sheet.8">
                  <p:embed/>
                </p:oleObj>
              </mc:Choice>
              <mc:Fallback>
                <p:oleObj name="Lis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7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ovéPole 8">
            <a:extLst>
              <a:ext uri="{FF2B5EF4-FFF2-40B4-BE49-F238E27FC236}">
                <a16:creationId xmlns:a16="http://schemas.microsoft.com/office/drawing/2014/main" id="{DF42CEF4-5C44-9855-2119-3F782A84896B}"/>
              </a:ext>
            </a:extLst>
          </p:cNvPr>
          <p:cNvSpPr txBox="1"/>
          <p:nvPr/>
        </p:nvSpPr>
        <p:spPr>
          <a:xfrm>
            <a:off x="1026220" y="5365493"/>
            <a:ext cx="6408712" cy="391398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1 volební stranu.</a:t>
            </a:r>
          </a:p>
          <a:p>
            <a:endParaRPr lang="cs-CZ" sz="155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1550" b="1" dirty="0">
              <a:solidFill>
                <a:srgbClr val="0071B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9C60BBAB-BAB2-CFCA-E46D-7C96CD694595}"/>
              </a:ext>
            </a:extLst>
          </p:cNvPr>
          <p:cNvSpPr/>
          <p:nvPr/>
        </p:nvSpPr>
        <p:spPr>
          <a:xfrm>
            <a:off x="982787" y="6233716"/>
            <a:ext cx="5976664" cy="330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Žádné hlasy nebudou kandidátům započteny.</a:t>
            </a:r>
          </a:p>
        </p:txBody>
      </p:sp>
      <p:cxnSp>
        <p:nvCxnSpPr>
          <p:cNvPr id="11" name="Přímá spojovací čára 33">
            <a:extLst>
              <a:ext uri="{FF2B5EF4-FFF2-40B4-BE49-F238E27FC236}">
                <a16:creationId xmlns:a16="http://schemas.microsoft.com/office/drawing/2014/main" id="{77C63C0B-C0AE-23E6-A809-8510E7BD4FBA}"/>
              </a:ext>
            </a:extLst>
          </p:cNvPr>
          <p:cNvCxnSpPr/>
          <p:nvPr/>
        </p:nvCxnSpPr>
        <p:spPr>
          <a:xfrm flipH="1">
            <a:off x="1890316" y="4000124"/>
            <a:ext cx="36004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D0FA1EDF-F231-BFA9-6110-592CB4F0E500}"/>
              </a:ext>
            </a:extLst>
          </p:cNvPr>
          <p:cNvSpPr txBox="1"/>
          <p:nvPr/>
        </p:nvSpPr>
        <p:spPr>
          <a:xfrm>
            <a:off x="2378991" y="2609871"/>
            <a:ext cx="720080" cy="2160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800" dirty="0">
                <a:latin typeface="Arial" pitchFamily="34" charset="0"/>
                <a:cs typeface="Arial" pitchFamily="34" charset="0"/>
              </a:rPr>
              <a:t>odvolaný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43806B94-2977-5BEE-9849-03630FC80127}"/>
              </a:ext>
            </a:extLst>
          </p:cNvPr>
          <p:cNvSpPr txBox="1"/>
          <p:nvPr/>
        </p:nvSpPr>
        <p:spPr>
          <a:xfrm>
            <a:off x="2378991" y="1796451"/>
            <a:ext cx="720080" cy="2160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800" dirty="0">
                <a:latin typeface="Arial" pitchFamily="34" charset="0"/>
                <a:cs typeface="Arial" pitchFamily="34" charset="0"/>
              </a:rPr>
              <a:t>odvolaný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99CC535E-2C97-7E36-F91E-58D60F38B114}"/>
              </a:ext>
            </a:extLst>
          </p:cNvPr>
          <p:cNvSpPr txBox="1"/>
          <p:nvPr/>
        </p:nvSpPr>
        <p:spPr>
          <a:xfrm>
            <a:off x="2394372" y="2084483"/>
            <a:ext cx="720080" cy="2160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800" dirty="0">
                <a:latin typeface="Arial" pitchFamily="34" charset="0"/>
                <a:cs typeface="Arial" pitchFamily="34" charset="0"/>
              </a:rPr>
              <a:t>odvolaný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A12D10B5-B355-67E9-5D00-05C2340B474D}"/>
              </a:ext>
            </a:extLst>
          </p:cNvPr>
          <p:cNvSpPr txBox="1"/>
          <p:nvPr/>
        </p:nvSpPr>
        <p:spPr>
          <a:xfrm>
            <a:off x="2369243" y="2372515"/>
            <a:ext cx="720080" cy="2160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800" dirty="0">
                <a:latin typeface="Arial" pitchFamily="34" charset="0"/>
                <a:cs typeface="Arial" pitchFamily="34" charset="0"/>
              </a:rPr>
              <a:t>odvolaný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C36D388F-0AD9-5CB2-7024-8F023D630EAF}"/>
              </a:ext>
            </a:extLst>
          </p:cNvPr>
          <p:cNvSpPr txBox="1"/>
          <p:nvPr/>
        </p:nvSpPr>
        <p:spPr>
          <a:xfrm>
            <a:off x="2394372" y="2883789"/>
            <a:ext cx="720080" cy="2160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800" dirty="0">
                <a:latin typeface="Arial" pitchFamily="34" charset="0"/>
                <a:cs typeface="Arial" pitchFamily="34" charset="0"/>
              </a:rPr>
              <a:t>odvolaný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A377EE02-39D7-C0DE-E941-76E120136F14}"/>
              </a:ext>
            </a:extLst>
          </p:cNvPr>
          <p:cNvSpPr txBox="1"/>
          <p:nvPr/>
        </p:nvSpPr>
        <p:spPr>
          <a:xfrm>
            <a:off x="2369243" y="3164603"/>
            <a:ext cx="720080" cy="2160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800" dirty="0">
                <a:latin typeface="Arial" pitchFamily="34" charset="0"/>
                <a:cs typeface="Arial" pitchFamily="34" charset="0"/>
              </a:rPr>
              <a:t>odvolaný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D7FFD01C-855B-D8FF-C394-BE8CEA205F70}"/>
              </a:ext>
            </a:extLst>
          </p:cNvPr>
          <p:cNvSpPr txBox="1"/>
          <p:nvPr/>
        </p:nvSpPr>
        <p:spPr>
          <a:xfrm>
            <a:off x="2403897" y="3420984"/>
            <a:ext cx="720080" cy="2160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800" dirty="0">
                <a:latin typeface="Arial" pitchFamily="34" charset="0"/>
                <a:cs typeface="Arial" pitchFamily="34" charset="0"/>
              </a:rPr>
              <a:t>odvolaný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D42571C3-793E-C5B7-C3EE-A73ECEDAB304}"/>
              </a:ext>
            </a:extLst>
          </p:cNvPr>
          <p:cNvSpPr txBox="1"/>
          <p:nvPr/>
        </p:nvSpPr>
        <p:spPr>
          <a:xfrm>
            <a:off x="2394372" y="3668659"/>
            <a:ext cx="720080" cy="2160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800" dirty="0">
                <a:latin typeface="Arial" pitchFamily="34" charset="0"/>
                <a:cs typeface="Arial" pitchFamily="34" charset="0"/>
              </a:rPr>
              <a:t>odvolaný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0A356D92-38C3-B0C9-44DD-22FD6AFEB38E}"/>
              </a:ext>
            </a:extLst>
          </p:cNvPr>
          <p:cNvSpPr txBox="1"/>
          <p:nvPr/>
        </p:nvSpPr>
        <p:spPr>
          <a:xfrm>
            <a:off x="2394372" y="3956691"/>
            <a:ext cx="720080" cy="2160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800" dirty="0">
                <a:latin typeface="Arial" pitchFamily="34" charset="0"/>
                <a:cs typeface="Arial" pitchFamily="34" charset="0"/>
              </a:rPr>
              <a:t>odvolaný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17E61389-0EF4-184E-CC13-5DA85D171AA8}"/>
              </a:ext>
            </a:extLst>
          </p:cNvPr>
          <p:cNvSpPr txBox="1"/>
          <p:nvPr/>
        </p:nvSpPr>
        <p:spPr>
          <a:xfrm>
            <a:off x="1054795" y="5757596"/>
            <a:ext cx="6423012" cy="446201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Všichni kandidáti této volební strany byli před volbami zmocněncem</a:t>
            </a:r>
            <a:b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odvoláni, </a:t>
            </a:r>
            <a:r>
              <a:rPr lang="cs-CZ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za stranu tak nekandiduje žádný platný kandidát.</a:t>
            </a:r>
          </a:p>
          <a:p>
            <a:endParaRPr lang="cs-CZ" sz="155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6" name="Přímá spojovací čára 67">
            <a:extLst>
              <a:ext uri="{FF2B5EF4-FFF2-40B4-BE49-F238E27FC236}">
                <a16:creationId xmlns:a16="http://schemas.microsoft.com/office/drawing/2014/main" id="{B594806C-6094-C5D4-1145-0A11980201F7}"/>
              </a:ext>
            </a:extLst>
          </p:cNvPr>
          <p:cNvCxnSpPr/>
          <p:nvPr/>
        </p:nvCxnSpPr>
        <p:spPr>
          <a:xfrm flipH="1">
            <a:off x="1890316" y="3740667"/>
            <a:ext cx="36004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68">
            <a:extLst>
              <a:ext uri="{FF2B5EF4-FFF2-40B4-BE49-F238E27FC236}">
                <a16:creationId xmlns:a16="http://schemas.microsoft.com/office/drawing/2014/main" id="{03753593-9DA0-1AF8-8C38-07152A5FD69F}"/>
              </a:ext>
            </a:extLst>
          </p:cNvPr>
          <p:cNvCxnSpPr/>
          <p:nvPr/>
        </p:nvCxnSpPr>
        <p:spPr>
          <a:xfrm flipH="1">
            <a:off x="1890316" y="3481404"/>
            <a:ext cx="36004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69">
            <a:extLst>
              <a:ext uri="{FF2B5EF4-FFF2-40B4-BE49-F238E27FC236}">
                <a16:creationId xmlns:a16="http://schemas.microsoft.com/office/drawing/2014/main" id="{C49C62E0-F180-C4EF-BB34-891BF6044C79}"/>
              </a:ext>
            </a:extLst>
          </p:cNvPr>
          <p:cNvCxnSpPr/>
          <p:nvPr/>
        </p:nvCxnSpPr>
        <p:spPr>
          <a:xfrm flipH="1">
            <a:off x="1880791" y="3217561"/>
            <a:ext cx="36004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70">
            <a:extLst>
              <a:ext uri="{FF2B5EF4-FFF2-40B4-BE49-F238E27FC236}">
                <a16:creationId xmlns:a16="http://schemas.microsoft.com/office/drawing/2014/main" id="{70ECF10C-2EE3-F40E-F778-690AF4EE172B}"/>
              </a:ext>
            </a:extLst>
          </p:cNvPr>
          <p:cNvCxnSpPr/>
          <p:nvPr/>
        </p:nvCxnSpPr>
        <p:spPr>
          <a:xfrm flipH="1">
            <a:off x="1890316" y="2948579"/>
            <a:ext cx="36004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71">
            <a:extLst>
              <a:ext uri="{FF2B5EF4-FFF2-40B4-BE49-F238E27FC236}">
                <a16:creationId xmlns:a16="http://schemas.microsoft.com/office/drawing/2014/main" id="{46596F90-49A2-66B5-2E30-7B286F771349}"/>
              </a:ext>
            </a:extLst>
          </p:cNvPr>
          <p:cNvCxnSpPr/>
          <p:nvPr/>
        </p:nvCxnSpPr>
        <p:spPr>
          <a:xfrm flipH="1">
            <a:off x="1899841" y="2689122"/>
            <a:ext cx="36004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72">
            <a:extLst>
              <a:ext uri="{FF2B5EF4-FFF2-40B4-BE49-F238E27FC236}">
                <a16:creationId xmlns:a16="http://schemas.microsoft.com/office/drawing/2014/main" id="{4D8B9290-A923-7AA7-08C4-D50B8D619916}"/>
              </a:ext>
            </a:extLst>
          </p:cNvPr>
          <p:cNvCxnSpPr/>
          <p:nvPr/>
        </p:nvCxnSpPr>
        <p:spPr>
          <a:xfrm flipH="1">
            <a:off x="1880791" y="2415948"/>
            <a:ext cx="36004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73">
            <a:extLst>
              <a:ext uri="{FF2B5EF4-FFF2-40B4-BE49-F238E27FC236}">
                <a16:creationId xmlns:a16="http://schemas.microsoft.com/office/drawing/2014/main" id="{69CF1819-A864-F186-108D-08B23876F0A5}"/>
              </a:ext>
            </a:extLst>
          </p:cNvPr>
          <p:cNvCxnSpPr/>
          <p:nvPr/>
        </p:nvCxnSpPr>
        <p:spPr>
          <a:xfrm flipH="1">
            <a:off x="1890316" y="2156491"/>
            <a:ext cx="36004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74">
            <a:extLst>
              <a:ext uri="{FF2B5EF4-FFF2-40B4-BE49-F238E27FC236}">
                <a16:creationId xmlns:a16="http://schemas.microsoft.com/office/drawing/2014/main" id="{3CD9B51E-2B47-26EA-5158-CE19BBDD2137}"/>
              </a:ext>
            </a:extLst>
          </p:cNvPr>
          <p:cNvCxnSpPr/>
          <p:nvPr/>
        </p:nvCxnSpPr>
        <p:spPr>
          <a:xfrm flipH="1">
            <a:off x="1890316" y="1868459"/>
            <a:ext cx="36004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bdélník 17">
            <a:extLst>
              <a:ext uri="{FF2B5EF4-FFF2-40B4-BE49-F238E27FC236}">
                <a16:creationId xmlns:a16="http://schemas.microsoft.com/office/drawing/2014/main" id="{47195A8A-7601-D87F-B6B3-022A5BB8EF15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280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/>
      <p:bldP spid="15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1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AD4F0-1EFC-3404-485E-41F139EB6C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459C04-F42C-2111-3FB6-648F8AB25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116073"/>
            <a:ext cx="9900000" cy="594000"/>
          </a:xfrm>
        </p:spPr>
        <p:txBody>
          <a:bodyPr/>
          <a:lstStyle/>
          <a:p>
            <a:r>
              <a:rPr lang="cs-CZ" dirty="0"/>
              <a:t>Vyhodnocení hlasovacího lístku 6</a:t>
            </a:r>
            <a:endParaRPr lang="cs-CZ" noProof="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80A284B-D8C1-5540-563A-F28C1AECF3E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583999" y="6300000"/>
            <a:ext cx="914399" cy="365125"/>
          </a:xfrm>
        </p:spPr>
        <p:txBody>
          <a:bodyPr/>
          <a:lstStyle/>
          <a:p>
            <a:fld id="{07D6E4F9-75C1-49AC-A1AF-83A9244DC0E5}" type="slidenum">
              <a:rPr lang="cs-CZ" smtClean="0"/>
              <a:pPr/>
              <a:t>33</a:t>
            </a:fld>
            <a:endParaRPr lang="cs-CZ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6AE3213-B1C5-7201-022C-E3CDA139F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1596" y="680622"/>
            <a:ext cx="35702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HLASOVACÍ LÍSTEK</a:t>
            </a:r>
            <a:b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 volby do zastupitelstva obce ve dnech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a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xx</a:t>
            </a: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20xx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604A702B-52FD-2EEE-B193-D55064D4D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754950"/>
            <a:ext cx="109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Obec Sebranice</a:t>
            </a:r>
            <a:b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A72C68D7-0715-7514-C1B4-DCB6AE3938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896" y="941531"/>
            <a:ext cx="23455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 zastupitelstva obce se volí </a:t>
            </a:r>
            <a:r>
              <a:rPr kumimoji="0" lang="cs-CZ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členů</a:t>
            </a:r>
            <a:endParaRPr kumimoji="0" 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Object 961">
            <a:extLst>
              <a:ext uri="{FF2B5EF4-FFF2-40B4-BE49-F238E27FC236}">
                <a16:creationId xmlns:a16="http://schemas.microsoft.com/office/drawing/2014/main" id="{18F1F92D-1F9E-AB2D-A992-D494EB7F0AD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465630"/>
              </p:ext>
            </p:extLst>
          </p:nvPr>
        </p:nvGraphicFramePr>
        <p:xfrm>
          <a:off x="1026220" y="1129717"/>
          <a:ext cx="8866188" cy="561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10077405" imgH="6410199" progId="Excel.Sheet.8">
                  <p:embed/>
                </p:oleObj>
              </mc:Choice>
              <mc:Fallback>
                <p:oleObj name="Worksheet" r:id="rId2" imgW="10077405" imgH="6410199" progId="Excel.Sheet.8">
                  <p:embed/>
                  <p:pic>
                    <p:nvPicPr>
                      <p:cNvPr id="4" name="Object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220" y="1129717"/>
                        <a:ext cx="8866188" cy="56118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" name="TextovéPole 38">
            <a:extLst>
              <a:ext uri="{FF2B5EF4-FFF2-40B4-BE49-F238E27FC236}">
                <a16:creationId xmlns:a16="http://schemas.microsoft.com/office/drawing/2014/main" id="{C832A506-B2EF-AF1D-0CC5-ADED80879134}"/>
              </a:ext>
            </a:extLst>
          </p:cNvPr>
          <p:cNvSpPr txBox="1"/>
          <p:nvPr/>
        </p:nvSpPr>
        <p:spPr>
          <a:xfrm>
            <a:off x="3402484" y="3333196"/>
            <a:ext cx="1952900" cy="68617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5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k dalším úpravám hlasovacího lístku se nepřihlíží</a:t>
            </a:r>
          </a:p>
        </p:txBody>
      </p:sp>
      <p:cxnSp>
        <p:nvCxnSpPr>
          <p:cNvPr id="40" name="Přímá spojnice se šipkou 39">
            <a:extLst>
              <a:ext uri="{FF2B5EF4-FFF2-40B4-BE49-F238E27FC236}">
                <a16:creationId xmlns:a16="http://schemas.microsoft.com/office/drawing/2014/main" id="{B233A601-B70F-C606-AB47-47FC8CE1D37F}"/>
              </a:ext>
            </a:extLst>
          </p:cNvPr>
          <p:cNvCxnSpPr/>
          <p:nvPr/>
        </p:nvCxnSpPr>
        <p:spPr>
          <a:xfrm flipH="1" flipV="1">
            <a:off x="1818308" y="2946677"/>
            <a:ext cx="1512168" cy="54215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se šipkou 40">
            <a:extLst>
              <a:ext uri="{FF2B5EF4-FFF2-40B4-BE49-F238E27FC236}">
                <a16:creationId xmlns:a16="http://schemas.microsoft.com/office/drawing/2014/main" id="{6021604C-959F-99B6-8B6B-85A8C28E2603}"/>
              </a:ext>
            </a:extLst>
          </p:cNvPr>
          <p:cNvCxnSpPr/>
          <p:nvPr/>
        </p:nvCxnSpPr>
        <p:spPr>
          <a:xfrm flipH="1" flipV="1">
            <a:off x="3762524" y="1643104"/>
            <a:ext cx="216024" cy="158208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>
            <a:extLst>
              <a:ext uri="{FF2B5EF4-FFF2-40B4-BE49-F238E27FC236}">
                <a16:creationId xmlns:a16="http://schemas.microsoft.com/office/drawing/2014/main" id="{CB2A5433-B269-D26D-0188-73FFEC9E10E6}"/>
              </a:ext>
            </a:extLst>
          </p:cNvPr>
          <p:cNvCxnSpPr/>
          <p:nvPr/>
        </p:nvCxnSpPr>
        <p:spPr>
          <a:xfrm flipH="1">
            <a:off x="3690516" y="4019368"/>
            <a:ext cx="72008" cy="36004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>
            <a:extLst>
              <a:ext uri="{FF2B5EF4-FFF2-40B4-BE49-F238E27FC236}">
                <a16:creationId xmlns:a16="http://schemas.microsoft.com/office/drawing/2014/main" id="{615E3092-EB2C-AC78-2BCE-0069037F480F}"/>
              </a:ext>
            </a:extLst>
          </p:cNvPr>
          <p:cNvCxnSpPr/>
          <p:nvPr/>
        </p:nvCxnSpPr>
        <p:spPr>
          <a:xfrm>
            <a:off x="4537244" y="3803344"/>
            <a:ext cx="1097488" cy="57606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ovéPole 43">
            <a:extLst>
              <a:ext uri="{FF2B5EF4-FFF2-40B4-BE49-F238E27FC236}">
                <a16:creationId xmlns:a16="http://schemas.microsoft.com/office/drawing/2014/main" id="{B3916CF4-045E-D8F5-D510-4FA3BA68D9D6}"/>
              </a:ext>
            </a:extLst>
          </p:cNvPr>
          <p:cNvSpPr txBox="1"/>
          <p:nvPr/>
        </p:nvSpPr>
        <p:spPr>
          <a:xfrm>
            <a:off x="1026220" y="5306181"/>
            <a:ext cx="6480720" cy="64807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cs-CZ" sz="1800" b="1" dirty="0">
                <a:solidFill>
                  <a:srgbClr val="0071BC"/>
                </a:solidFill>
                <a:latin typeface="Arial" pitchFamily="34" charset="0"/>
                <a:cs typeface="Arial" pitchFamily="34" charset="0"/>
              </a:rPr>
              <a:t>Volič označil předepsaným způsobem 1 volební stranu.</a:t>
            </a:r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36173B96-D7CD-E7A6-68A3-161BBB689EF9}"/>
              </a:ext>
            </a:extLst>
          </p:cNvPr>
          <p:cNvSpPr/>
          <p:nvPr/>
        </p:nvSpPr>
        <p:spPr>
          <a:xfrm>
            <a:off x="954212" y="5533382"/>
            <a:ext cx="6624736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Hlas voliče je PLATNÝ, protože je označena 1 volební strana.</a:t>
            </a:r>
            <a:b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 dalším úpravám hlasovacího lístku se nepřihlíží.</a:t>
            </a:r>
            <a:b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155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Hlasy budou započteny kandidátům označené volební strany podle pořadí na hlasovacím lístku do výše počtu volených členů zastupitelstva.</a:t>
            </a:r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F8FFF72B-0D6D-AD16-DF46-0EF501EA1471}"/>
              </a:ext>
            </a:extLst>
          </p:cNvPr>
          <p:cNvSpPr/>
          <p:nvPr/>
        </p:nvSpPr>
        <p:spPr>
          <a:xfrm>
            <a:off x="6208564" y="2023703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3DDA50A3-6357-EA46-97E0-9997D4E12ACF}"/>
              </a:ext>
            </a:extLst>
          </p:cNvPr>
          <p:cNvSpPr/>
          <p:nvPr/>
        </p:nvSpPr>
        <p:spPr>
          <a:xfrm>
            <a:off x="6208564" y="2305750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816901FE-4340-3E4C-C649-A050CC8F3D28}"/>
              </a:ext>
            </a:extLst>
          </p:cNvPr>
          <p:cNvSpPr/>
          <p:nvPr/>
        </p:nvSpPr>
        <p:spPr>
          <a:xfrm>
            <a:off x="6208564" y="1748364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5D706235-CEFB-003A-C813-C6E09002FAB6}"/>
              </a:ext>
            </a:extLst>
          </p:cNvPr>
          <p:cNvSpPr/>
          <p:nvPr/>
        </p:nvSpPr>
        <p:spPr>
          <a:xfrm>
            <a:off x="6208564" y="258779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>
            <a:extLst>
              <a:ext uri="{FF2B5EF4-FFF2-40B4-BE49-F238E27FC236}">
                <a16:creationId xmlns:a16="http://schemas.microsoft.com/office/drawing/2014/main" id="{DD5B7E55-12F5-A71C-2704-8D55934A1278}"/>
              </a:ext>
            </a:extLst>
          </p:cNvPr>
          <p:cNvSpPr/>
          <p:nvPr/>
        </p:nvSpPr>
        <p:spPr>
          <a:xfrm>
            <a:off x="6208564" y="3117172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>
            <a:extLst>
              <a:ext uri="{FF2B5EF4-FFF2-40B4-BE49-F238E27FC236}">
                <a16:creationId xmlns:a16="http://schemas.microsoft.com/office/drawing/2014/main" id="{011CD72C-8ECE-42F5-0228-B1C52CBDBC47}"/>
              </a:ext>
            </a:extLst>
          </p:cNvPr>
          <p:cNvSpPr/>
          <p:nvPr/>
        </p:nvSpPr>
        <p:spPr>
          <a:xfrm>
            <a:off x="6208564" y="3380557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>
            <a:extLst>
              <a:ext uri="{FF2B5EF4-FFF2-40B4-BE49-F238E27FC236}">
                <a16:creationId xmlns:a16="http://schemas.microsoft.com/office/drawing/2014/main" id="{599A499F-3DAF-438E-1072-A5C0DB207524}"/>
              </a:ext>
            </a:extLst>
          </p:cNvPr>
          <p:cNvSpPr/>
          <p:nvPr/>
        </p:nvSpPr>
        <p:spPr>
          <a:xfrm>
            <a:off x="6208564" y="2841833"/>
            <a:ext cx="576064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558D062B-868D-7453-D4D5-4647D603632A}"/>
              </a:ext>
            </a:extLst>
          </p:cNvPr>
          <p:cNvSpPr/>
          <p:nvPr/>
        </p:nvSpPr>
        <p:spPr>
          <a:xfrm>
            <a:off x="954212" y="951056"/>
            <a:ext cx="2321198" cy="18366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 algn="l">
              <a:spcBef>
                <a:spcPts val="10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cs-CZ" sz="2000" dirty="0" err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009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4" grpId="0"/>
      <p:bldP spid="45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1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EC436A-A09F-AB14-8790-2AB07C219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7A1A4FB2-3EF0-5514-F984-537DD0EC711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3" y="9728"/>
            <a:ext cx="3734237" cy="2880000"/>
          </a:xfrm>
          <a:prstGeom prst="rect">
            <a:avLst/>
          </a:prstGeom>
        </p:spPr>
      </p:pic>
      <p:sp>
        <p:nvSpPr>
          <p:cNvPr id="6" name="Nadpis 1">
            <a:extLst>
              <a:ext uri="{FF2B5EF4-FFF2-40B4-BE49-F238E27FC236}">
                <a16:creationId xmlns:a16="http://schemas.microsoft.com/office/drawing/2014/main" id="{6CE3825A-6768-E576-EF31-08F86EBA5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000" y="2761200"/>
            <a:ext cx="5400000" cy="1918800"/>
          </a:xfrm>
        </p:spPr>
        <p:txBody>
          <a:bodyPr/>
          <a:lstStyle/>
          <a:p>
            <a:r>
              <a:rPr lang="cs-CZ" noProof="0" dirty="0"/>
              <a:t>Děkujeme</a:t>
            </a:r>
            <a:br>
              <a:rPr lang="cs-CZ" noProof="0" dirty="0"/>
            </a:br>
            <a:r>
              <a:rPr lang="cs-CZ" noProof="0" dirty="0"/>
              <a:t>za pozornost</a:t>
            </a:r>
          </a:p>
        </p:txBody>
      </p:sp>
    </p:spTree>
    <p:extLst>
      <p:ext uri="{BB962C8B-B14F-4D97-AF65-F5344CB8AC3E}">
        <p14:creationId xmlns:p14="http://schemas.microsoft.com/office/powerpoint/2010/main" val="3957343040"/>
      </p:ext>
    </p:extLst>
  </p:cSld>
  <p:clrMapOvr>
    <a:masterClrMapping/>
  </p:clrMapOvr>
</p:sld>
</file>

<file path=ppt/theme/theme1.xml><?xml version="1.0" encoding="utf-8"?>
<a:theme xmlns:a="http://schemas.openxmlformats.org/drawingml/2006/main" name="JVS PPS Light">
  <a:themeElements>
    <a:clrScheme name="JVS PPT Light">
      <a:dk1>
        <a:srgbClr val="545860"/>
      </a:dk1>
      <a:lt1>
        <a:srgbClr val="FFFFFF"/>
      </a:lt1>
      <a:dk2>
        <a:srgbClr val="0C1838"/>
      </a:dk2>
      <a:lt2>
        <a:srgbClr val="A7A9B3"/>
      </a:lt2>
      <a:accent1>
        <a:srgbClr val="00469B"/>
      </a:accent1>
      <a:accent2>
        <a:srgbClr val="D70C0F"/>
      </a:accent2>
      <a:accent3>
        <a:srgbClr val="F8C2B9"/>
      </a:accent3>
      <a:accent4>
        <a:srgbClr val="680526"/>
      </a:accent4>
      <a:accent5>
        <a:srgbClr val="9EC8E9"/>
      </a:accent5>
      <a:accent6>
        <a:srgbClr val="545860"/>
      </a:accent6>
      <a:hlink>
        <a:srgbClr val="00469B"/>
      </a:hlink>
      <a:folHlink>
        <a:srgbClr val="00469B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marL="263525" indent="-263525" algn="l">
          <a:spcBef>
            <a:spcPts val="1000"/>
          </a:spcBef>
          <a:spcAft>
            <a:spcPts val="1000"/>
          </a:spcAft>
          <a:buFont typeface="Wingdings" panose="05000000000000000000" pitchFamily="2" charset="2"/>
          <a:buChar char="§"/>
          <a:defRPr sz="2000" dirty="0" err="1" smtClean="0">
            <a:solidFill>
              <a:schemeClr val="bg1"/>
            </a:solidFill>
          </a:defRPr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marL="270000" indent="-270000" algn="l">
          <a:spcBef>
            <a:spcPts val="1000"/>
          </a:spcBef>
          <a:spcAft>
            <a:spcPts val="1000"/>
          </a:spcAft>
          <a:buSzPct val="100000"/>
          <a:buFont typeface="Wingdings" panose="05000000000000000000" pitchFamily="2" charset="2"/>
          <a:buChar char="§"/>
          <a:defRPr sz="2000" dirty="0" err="1" smtClean="0">
            <a:latin typeface="Arial" panose="020B0604020202020204" pitchFamily="34" charset="0"/>
            <a:cs typeface="Arial" panose="020B0604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Form_c460_Powerpointova prezentace_CZ_16ku9.potx  -  Jen pro čtení" id="{780AD0FC-0452-4D73-BCEE-D1B6432BD0E7}" vid="{4314157D-E6D5-4342-B444-3E29B5393CD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UstanoveniForm xmlns="8675fb2b-b414-4bad-b4c4-d9349268b5a1" xsi:nil="true"/>
    <Vazbanaproces xmlns="8675fb2b-b414-4bad-b4c4-d9349268b5a1" xsi:nil="true"/>
    <UcinnostOdForm xmlns="8675fb2b-b414-4bad-b4c4-d9349268b5a1">2026-05-31T22:00:00+00:00</UcinnostOdForm>
    <Odkaz xmlns="8675fb2b-b414-4bad-b4c4-d9349268b5a1">
      <Url xsi:nil="true"/>
      <Description xsi:nil="true"/>
    </Odkaz>
    <Verzeform xmlns="8675fb2b-b414-4bad-b4c4-d9349268b5a1">v1.2</Verzeform>
    <Historieverze xmlns="8675fb2b-b414-4bad-b4c4-d9349268b5a1" xsi:nil="true"/>
    <Gestor xmlns="8675fb2b-b414-4bad-b4c4-d9349268b5a1">
      <UserInfo>
        <DisplayName>Novotný Michal</DisplayName>
        <AccountId>24</AccountId>
        <AccountType/>
      </UserInfo>
    </Gestor>
    <Oznaceni xmlns="8675fb2b-b414-4bad-b4c4-d9349268b5a1" xsi:nil="true"/>
    <Platnost xmlns="8675fb2b-b414-4bad-b4c4-d9349268b5a1">true</Platnost>
    <Form_c xmlns="8675fb2b-b414-4bad-b4c4-d9349268b5a1">460</Form_c>
    <DomenaForm xmlns="8675fb2b-b414-4bad-b4c4-d9349268b5a1">
      <Value>P4 Komunikace a propagace</Value>
    </DomenaForm>
    <NazevForm xmlns="8675fb2b-b414-4bad-b4c4-d9349268b5a1">Powerpointová prezentace CZ 16ku9</NazevForm>
    <PredpisForm xmlns="8675fb2b-b414-4bad-b4c4-d9349268b5a1">Manuál značky a jednotného vizuálního stylu Českého statistického úřadu</PredpisForm>
    <Forma xmlns="8675fb2b-b414-4bad-b4c4-d9349268b5a1">
      <Value>Elektronická</Value>
    </Forma>
    <UcinnostDoForm xmlns="8675fb2b-b414-4bad-b4c4-d9349268b5a1" xsi:nil="true"/>
    <PoznForm xmlns="8675fb2b-b414-4bad-b4c4-d9349268b5a1" xsi:nil="true"/>
    <lcf76f155ced4ddcb4097134ff3c332f xmlns="8675fb2b-b414-4bad-b4c4-d9349268b5a1">
      <Terms xmlns="http://schemas.microsoft.com/office/infopath/2007/PartnerControls"/>
    </lcf76f155ced4ddcb4097134ff3c332f>
    <TaxCatchAll xmlns="406a38fe-c53c-4047-b0f8-c641386931a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FBD76F913C5B1A4797255AD7259AA9ED" ma:contentTypeVersion="38" ma:contentTypeDescription="Vytvoří nový dokument" ma:contentTypeScope="" ma:versionID="18df8e683ab13dadfa47fd29890f93d7">
  <xsd:schema xmlns:xsd="http://www.w3.org/2001/XMLSchema" xmlns:xs="http://www.w3.org/2001/XMLSchema" xmlns:p="http://schemas.microsoft.com/office/2006/metadata/properties" xmlns:ns2="8675fb2b-b414-4bad-b4c4-d9349268b5a1" xmlns:ns3="406a38fe-c53c-4047-b0f8-c641386931ae" targetNamespace="http://schemas.microsoft.com/office/2006/metadata/properties" ma:root="true" ma:fieldsID="64c4ef50922101213f652a489c304285" ns2:_="" ns3:_="">
    <xsd:import namespace="8675fb2b-b414-4bad-b4c4-d9349268b5a1"/>
    <xsd:import namespace="406a38fe-c53c-4047-b0f8-c641386931ae"/>
    <xsd:element name="properties">
      <xsd:complexType>
        <xsd:sequence>
          <xsd:element name="documentManagement">
            <xsd:complexType>
              <xsd:all>
                <xsd:element ref="ns2:Forma" minOccurs="0"/>
                <xsd:element ref="ns2:Verzeform" minOccurs="0"/>
                <xsd:element ref="ns2:Vazbanaproces" minOccurs="0"/>
                <xsd:element ref="ns2:Gestor" minOccurs="0"/>
                <xsd:element ref="ns2:Historieverze" minOccurs="0"/>
                <xsd:element ref="ns2:MediaServiceMetadata" minOccurs="0"/>
                <xsd:element ref="ns2:MediaServiceFastMetadata" minOccurs="0"/>
                <xsd:element ref="ns2:Form_c" minOccurs="0"/>
                <xsd:element ref="ns2:NazevForm" minOccurs="0"/>
                <xsd:element ref="ns2:UcinnostOdForm" minOccurs="0"/>
                <xsd:element ref="ns2:DomenaForm" minOccurs="0"/>
                <xsd:element ref="ns2:PredpisForm" minOccurs="0"/>
                <xsd:element ref="ns2:UstanoveniForm" minOccurs="0"/>
                <xsd:element ref="ns2:PoznForm" minOccurs="0"/>
                <xsd:element ref="ns2:Oznaceni" minOccurs="0"/>
                <xsd:element ref="ns2:UcinnostDoForm" minOccurs="0"/>
                <xsd:element ref="ns2:MediaServiceObjectDetectorVersions" minOccurs="0"/>
                <xsd:element ref="ns2:Platnost" minOccurs="0"/>
                <xsd:element ref="ns2:Odkaz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75fb2b-b414-4bad-b4c4-d9349268b5a1" elementFormDefault="qualified">
    <xsd:import namespace="http://schemas.microsoft.com/office/2006/documentManagement/types"/>
    <xsd:import namespace="http://schemas.microsoft.com/office/infopath/2007/PartnerControls"/>
    <xsd:element name="Forma" ma:index="8" nillable="true" ma:displayName="Forma" ma:description="Forma formuláře" ma:format="Dropdown" ma:internalName="Forma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Listinná  (analogová)"/>
                    <xsd:enumeration value="Elektronická"/>
                    <xsd:enumeration value="Formulář IS"/>
                  </xsd:restriction>
                </xsd:simpleType>
              </xsd:element>
            </xsd:sequence>
          </xsd:extension>
        </xsd:complexContent>
      </xsd:complexType>
    </xsd:element>
    <xsd:element name="Verzeform" ma:index="9" nillable="true" ma:displayName="Ver." ma:format="Dropdown" ma:internalName="Verzeform">
      <xsd:simpleType>
        <xsd:restriction base="dms:Text">
          <xsd:maxLength value="255"/>
        </xsd:restriction>
      </xsd:simpleType>
    </xsd:element>
    <xsd:element name="Vazbanaproces" ma:index="10" nillable="true" ma:displayName="Vazba na proces" ma:format="Dropdown" ma:internalName="Vazbanaproces">
      <xsd:simpleType>
        <xsd:restriction base="dms:Note">
          <xsd:maxLength value="255"/>
        </xsd:restriction>
      </xsd:simpleType>
    </xsd:element>
    <xsd:element name="Gestor" ma:index="11" nillable="true" ma:displayName="Gestor" ma:format="Dropdown" ma:list="UserInfo" ma:SharePointGroup="0" ma:internalName="Gesto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Historieverze" ma:index="12" nillable="true" ma:displayName="Historie verze" ma:format="Dropdown" ma:internalName="Historieverze">
      <xsd:simpleType>
        <xsd:restriction base="dms:Note">
          <xsd:maxLength value="255"/>
        </xsd:restriction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Form_c" ma:index="15" nillable="true" ma:displayName="Form_c" ma:format="Dropdown" ma:internalName="Form_c" ma:percentage="FALSE">
      <xsd:simpleType>
        <xsd:restriction base="dms:Number"/>
      </xsd:simpleType>
    </xsd:element>
    <xsd:element name="NazevForm" ma:index="16" nillable="true" ma:displayName="Název formuláře" ma:internalName="NazevForm">
      <xsd:simpleType>
        <xsd:restriction base="dms:Text">
          <xsd:maxLength value="255"/>
        </xsd:restriction>
      </xsd:simpleType>
    </xsd:element>
    <xsd:element name="UcinnostOdForm" ma:index="17" nillable="true" ma:displayName="Účinnost od" ma:description="Datum účinnosti formuláře" ma:format="DateOnly" ma:internalName="UcinnostOdForm">
      <xsd:simpleType>
        <xsd:restriction base="dms:DateTime"/>
      </xsd:simpleType>
    </xsd:element>
    <xsd:element name="DomenaForm" ma:index="18" nillable="true" ma:displayName="Doména" ma:description="Na formuláře na procesní doménu" ma:format="Dropdown" ma:internalName="DomenaForm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P1 Bezpečnost"/>
                    <xsd:enumeration value="P2 Účetnictví"/>
                    <xsd:enumeration value="P3 Správa dokumentů"/>
                    <xsd:enumeration value="P4 Komunikace a propagace"/>
                    <xsd:enumeration value="P5 Právní služby"/>
                    <xsd:enumeration value="P6 Personalistika"/>
                    <xsd:enumeration value="P7 Nákup a investice"/>
                    <xsd:enumeration value="P8 Projektové řízení"/>
                    <xsd:enumeration value="P9 IT"/>
                    <xsd:enumeration value="P10 Hospodaření, nakládání s majetkem a jeho správa"/>
                    <xsd:enumeration value="P11 Služební a pracovní tuzemské a zahraniční cesty"/>
                    <xsd:enumeration value="P12 Mezinárodní spolupráce"/>
                    <xsd:enumeration value="P13 Legislativa"/>
                    <xsd:enumeration value="R1 Interní audit"/>
                    <xsd:enumeration value="R2 Řízení a plánování"/>
                    <xsd:enumeration value="R3 Ochrana osobních údajů"/>
                    <xsd:enumeration value="R4 Finanční řízení"/>
                    <xsd:enumeration value="H1. Koordinace a správa metodiky"/>
                    <xsd:enumeration value="H2. Posouzení požadavků"/>
                    <xsd:enumeration value="H3. Specifikace úlohy"/>
                    <xsd:enumeration value="H4. Příprava zpracování"/>
                    <xsd:enumeration value="H5. Sběr dat"/>
                    <xsd:enumeration value="H6. Statistické zpracování"/>
                    <xsd:enumeration value="H7. Analýza a tvorba výstupů"/>
                    <xsd:enumeration value="H8. Diseminace"/>
                    <xsd:enumeration value="H9. Evaluace"/>
                    <xsd:enumeration value="H10. Zpracování voleb"/>
                  </xsd:restriction>
                </xsd:simpleType>
              </xsd:element>
            </xsd:sequence>
          </xsd:extension>
        </xsd:complexContent>
      </xsd:complexType>
    </xsd:element>
    <xsd:element name="PredpisForm" ma:index="19" nillable="true" ma:displayName="Definiční předpis" ma:description="Definiční předpis formuláře" ma:format="Dropdown" ma:internalName="PredpisForm">
      <xsd:simpleType>
        <xsd:restriction base="dms:Text">
          <xsd:maxLength value="255"/>
        </xsd:restriction>
      </xsd:simpleType>
    </xsd:element>
    <xsd:element name="UstanoveniForm" ma:index="20" nillable="true" ma:displayName="Ustanovení" ma:description="Ustanovení (čl., odst., písm.)" ma:format="Dropdown" ma:internalName="UstanoveniForm">
      <xsd:simpleType>
        <xsd:restriction base="dms:Note">
          <xsd:maxLength value="255"/>
        </xsd:restriction>
      </xsd:simpleType>
    </xsd:element>
    <xsd:element name="PoznForm" ma:index="21" nillable="true" ma:displayName="Poznámka" ma:description="Poznámka k formuláři" ma:format="Dropdown" ma:internalName="PoznForm">
      <xsd:simpleType>
        <xsd:restriction base="dms:Note">
          <xsd:maxLength value="255"/>
        </xsd:restriction>
      </xsd:simpleType>
    </xsd:element>
    <xsd:element name="Oznaceni" ma:index="22" nillable="true" ma:displayName="Označení" ma:description="Označení formuláře" ma:format="Dropdown" ma:internalName="Oznaceni">
      <xsd:simpleType>
        <xsd:restriction base="dms:Text">
          <xsd:maxLength value="12"/>
        </xsd:restriction>
      </xsd:simpleType>
    </xsd:element>
    <xsd:element name="UcinnostDoForm" ma:index="23" nillable="true" ma:displayName="Účinnost do" ma:format="DateOnly" ma:internalName="UcinnostDoForm">
      <xsd:simpleType>
        <xsd:restriction base="dms:DateTime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Platnost" ma:index="25" nillable="true" ma:displayName="Platnost" ma:default="1" ma:internalName="Platnost">
      <xsd:simpleType>
        <xsd:restriction base="dms:Boolean"/>
      </xsd:simpleType>
    </xsd:element>
    <xsd:element name="Odkaz" ma:index="26" nillable="true" ma:displayName="Odkaz" ma:format="Hyperlink" ma:internalName="Odkaz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31" nillable="true" ma:taxonomy="true" ma:internalName="lcf76f155ced4ddcb4097134ff3c332f" ma:taxonomyFieldName="MediaServiceImageTags" ma:displayName="Značky obrázků" ma:readOnly="false" ma:fieldId="{5cf76f15-5ced-4ddc-b409-7134ff3c332f}" ma:taxonomyMulti="true" ma:sspId="ba8a29a4-82ad-4cdb-8b82-dfa74bb481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3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6a38fe-c53c-4047-b0f8-c641386931ae" elementFormDefault="qualified">
    <xsd:import namespace="http://schemas.microsoft.com/office/2006/documentManagement/types"/>
    <xsd:import namespace="http://schemas.microsoft.com/office/infopath/2007/PartnerControls"/>
    <xsd:element name="SharedWithUsers" ma:index="2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9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32" nillable="true" ma:displayName="Taxonomy Catch All Column" ma:hidden="true" ma:list="{d4d15468-1f14-4f0d-947e-4bef9f86f2ae}" ma:internalName="TaxCatchAll" ma:showField="CatchAllData" ma:web="406a38fe-c53c-4047-b0f8-c641386931a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D19C120-5274-443A-93A6-139E5591E124}">
  <ds:schemaRefs>
    <ds:schemaRef ds:uri="http://schemas.microsoft.com/office/2006/metadata/properties"/>
    <ds:schemaRef ds:uri="http://purl.org/dc/dcmitype/"/>
    <ds:schemaRef ds:uri="http://purl.org/dc/elements/1.1/"/>
    <ds:schemaRef ds:uri="8675fb2b-b414-4bad-b4c4-d9349268b5a1"/>
    <ds:schemaRef ds:uri="http://www.w3.org/XML/1998/namespace"/>
    <ds:schemaRef ds:uri="406a38fe-c53c-4047-b0f8-c641386931ae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D1F7085-AC5B-4067-93D7-9EBF8980A3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75fb2b-b414-4bad-b4c4-d9349268b5a1"/>
    <ds:schemaRef ds:uri="406a38fe-c53c-4047-b0f8-c641386931a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C91B0F1-BDD1-486A-BD8F-8AC4E1CC693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Form_c460_Powerpointova prezentace_CZ_16ku9</Template>
  <TotalTime>479</TotalTime>
  <Words>2882</Words>
  <Application>Microsoft Office PowerPoint</Application>
  <PresentationFormat>Širokoúhlá obrazovka</PresentationFormat>
  <Paragraphs>290</Paragraphs>
  <Slides>34</Slides>
  <Notes>5</Notes>
  <HiddenSlides>0</HiddenSlides>
  <MMClips>0</MMClips>
  <ScaleCrop>false</ScaleCrop>
  <HeadingPairs>
    <vt:vector size="8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34</vt:i4>
      </vt:variant>
    </vt:vector>
  </HeadingPairs>
  <TitlesOfParts>
    <vt:vector size="40" baseType="lpstr">
      <vt:lpstr>Aptos</vt:lpstr>
      <vt:lpstr>Arial</vt:lpstr>
      <vt:lpstr>Wingdings</vt:lpstr>
      <vt:lpstr>JVS PPS Light</vt:lpstr>
      <vt:lpstr>List</vt:lpstr>
      <vt:lpstr>Worksheet</vt:lpstr>
      <vt:lpstr>VOLBY DO ZASTUPITELSTEV OBCÍ  VYHODNOCENÍ HLASŮ</vt:lpstr>
      <vt:lpstr>Způsoby udělování hlasů voličem</vt:lpstr>
      <vt:lpstr>Posouzení platnosti hlasu</vt:lpstr>
      <vt:lpstr>Příklady vyhodnocení platnosti hlasu</vt:lpstr>
      <vt:lpstr>Vyhodnocení hlasovacího lístku 1a</vt:lpstr>
      <vt:lpstr>Vyhodnocení hlasovacího lístku 1b</vt:lpstr>
      <vt:lpstr>Vyhodnocení hlasovacího lístku 1c</vt:lpstr>
      <vt:lpstr>Vyhodnocení hlasovacího lístku 1d</vt:lpstr>
      <vt:lpstr>Vyhodnocení hlasovacího lístku 1e</vt:lpstr>
      <vt:lpstr>Vyhodnocení hlasovacího lístku 1f</vt:lpstr>
      <vt:lpstr>Vyhodnocení hlasovacího lístku 1g</vt:lpstr>
      <vt:lpstr>Vyhodnocení hlasovacího lístku 1h</vt:lpstr>
      <vt:lpstr>Vyhodnocení hlasovacího lístku 2a</vt:lpstr>
      <vt:lpstr>Vyhodnocení hlasovacího lístku 2b</vt:lpstr>
      <vt:lpstr>Vyhodnocení hlasovacího lístku 2c</vt:lpstr>
      <vt:lpstr>Vyhodnocení hlasovacího lístku 2d</vt:lpstr>
      <vt:lpstr>Vyhodnocení hlasovacího lístku 3a</vt:lpstr>
      <vt:lpstr>Vyhodnocení hlasovacího lístku 3b</vt:lpstr>
      <vt:lpstr>Vyhodnocení hlasovacího lístku 3c</vt:lpstr>
      <vt:lpstr>Vyhodnocení hlasovacího lístku 3d</vt:lpstr>
      <vt:lpstr>Vyhodnocení hlasovacího lístku 3e</vt:lpstr>
      <vt:lpstr>Vyhodnocení hlasovacího lístku 3f</vt:lpstr>
      <vt:lpstr>Vyhodnocení hlasovacího lístku 3g</vt:lpstr>
      <vt:lpstr>Vyhodnocení hlasovacího lístku 3h</vt:lpstr>
      <vt:lpstr>Vyhodnocení hlasovacího lístku 3i</vt:lpstr>
      <vt:lpstr>Vyhodnocení hlasovacího lístku 3j</vt:lpstr>
      <vt:lpstr>Vyhodnocení hlasovacího lístku 3k</vt:lpstr>
      <vt:lpstr>Vyhodnocení hlasovacího lístku 3l</vt:lpstr>
      <vt:lpstr>Vyhodnocení hlasovacího lístku 3m</vt:lpstr>
      <vt:lpstr>Vyhodnocení hlasovacího lístku 3n</vt:lpstr>
      <vt:lpstr>Vyhodnocení hlasovacího lístku 4</vt:lpstr>
      <vt:lpstr>Vyhodnocení hlasovacího lístku 5</vt:lpstr>
      <vt:lpstr>Vyhodnocení hlasovacího lístku 6</vt:lpstr>
      <vt:lpstr>Děkujeme za pozornost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ČSÚ</dc:creator>
  <cp:keywords/>
  <dc:description/>
  <cp:lastModifiedBy>Procházková Soňa</cp:lastModifiedBy>
  <cp:revision>59</cp:revision>
  <cp:lastPrinted>2026-06-15T13:49:25Z</cp:lastPrinted>
  <dcterms:created xsi:type="dcterms:W3CDTF">2026-05-29T09:52:29Z</dcterms:created>
  <dcterms:modified xsi:type="dcterms:W3CDTF">2026-07-13T12:09:26Z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0x010100FBD76F913C5B1A4797255AD7259AA9ED</vt:lpwstr>
  </property>
  <property fmtid="{D5CDD505-2E9C-101B-9397-08002B2CF9AE}" pid="3" name="MediaServiceImageTags">
    <vt:lpwstr/>
  </property>
  <property fmtid="{D5CDD505-2E9C-101B-9397-08002B2CF9AE}" pid="4" name="MSIP_Label_b3564849-fbfc-4795-ad59-055bb350645f_Enabled">
    <vt:lpwstr>true</vt:lpwstr>
  </property>
  <property fmtid="{D5CDD505-2E9C-101B-9397-08002B2CF9AE}" pid="5" name="MSIP_Label_b3564849-fbfc-4795-ad59-055bb350645f_SetDate">
    <vt:lpwstr>2025-11-05T08:47:26Z</vt:lpwstr>
  </property>
  <property fmtid="{D5CDD505-2E9C-101B-9397-08002B2CF9AE}" pid="6" name="MSIP_Label_b3564849-fbfc-4795-ad59-055bb350645f_Method">
    <vt:lpwstr>Standard</vt:lpwstr>
  </property>
  <property fmtid="{D5CDD505-2E9C-101B-9397-08002B2CF9AE}" pid="7" name="MSIP_Label_b3564849-fbfc-4795-ad59-055bb350645f_Name">
    <vt:lpwstr>M102S01</vt:lpwstr>
  </property>
  <property fmtid="{D5CDD505-2E9C-101B-9397-08002B2CF9AE}" pid="8" name="MSIP_Label_b3564849-fbfc-4795-ad59-055bb350645f_SiteId">
    <vt:lpwstr>65154e19-ce31-44e2-97af-2480f4c17f95</vt:lpwstr>
  </property>
  <property fmtid="{D5CDD505-2E9C-101B-9397-08002B2CF9AE}" pid="9" name="MSIP_Label_b3564849-fbfc-4795-ad59-055bb350645f_ActionId">
    <vt:lpwstr>a46c3e65-4ee5-4762-a82b-3d1c88712a7f</vt:lpwstr>
  </property>
  <property fmtid="{D5CDD505-2E9C-101B-9397-08002B2CF9AE}" pid="10" name="MSIP_Label_b3564849-fbfc-4795-ad59-055bb350645f_ContentBits">
    <vt:lpwstr>0</vt:lpwstr>
  </property>
  <property fmtid="{D5CDD505-2E9C-101B-9397-08002B2CF9AE}" pid="11" name="MSIP_Label_b3564849-fbfc-4795-ad59-055bb350645f_Tag">
    <vt:lpwstr>10, 3, 0, 1</vt:lpwstr>
  </property>
  <property fmtid="{D5CDD505-2E9C-101B-9397-08002B2CF9AE}" pid="12" name="xd_ProgID">
    <vt:lpwstr/>
  </property>
  <property fmtid="{D5CDD505-2E9C-101B-9397-08002B2CF9AE}" pid="13" name="ComplianceAssetId">
    <vt:lpwstr/>
  </property>
  <property fmtid="{D5CDD505-2E9C-101B-9397-08002B2CF9AE}" pid="14" name="TemplateUrl">
    <vt:lpwstr/>
  </property>
  <property fmtid="{D5CDD505-2E9C-101B-9397-08002B2CF9AE}" pid="15" name="_ExtendedDescription">
    <vt:lpwstr/>
  </property>
  <property fmtid="{D5CDD505-2E9C-101B-9397-08002B2CF9AE}" pid="16" name="TriggerFlowInfo">
    <vt:lpwstr/>
  </property>
  <property fmtid="{D5CDD505-2E9C-101B-9397-08002B2CF9AE}" pid="17" name="xd_Signature">
    <vt:lpwstr/>
  </property>
</Properties>
</file>